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jpg" ContentType="image/jp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8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5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1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pc="80"/>
              <a:t>P</a:t>
            </a:r>
            <a:r>
              <a:rPr dirty="0" spc="285"/>
              <a:t> </a:t>
            </a:r>
            <a:r>
              <a:rPr dirty="0" spc="105"/>
              <a:t>A</a:t>
            </a:r>
            <a:r>
              <a:rPr dirty="0" spc="290"/>
              <a:t> </a:t>
            </a:r>
            <a:r>
              <a:rPr dirty="0" spc="50"/>
              <a:t>G</a:t>
            </a:r>
            <a:r>
              <a:rPr dirty="0" spc="290"/>
              <a:t> </a:t>
            </a:r>
            <a:r>
              <a:rPr dirty="0" spc="40"/>
              <a:t>E</a:t>
            </a:r>
          </a:p>
          <a:p>
            <a:pPr marL="12700">
              <a:lnSpc>
                <a:spcPct val="100000"/>
              </a:lnSpc>
              <a:spcBef>
                <a:spcPts val="234"/>
              </a:spcBef>
            </a:pPr>
            <a:r>
              <a:rPr dirty="0" spc="105"/>
              <a:t>0</a:t>
            </a:r>
            <a:r>
              <a:rPr dirty="0" spc="260"/>
              <a:t> </a:t>
            </a:r>
            <a:fld id="{81D60167-4931-47E6-BA6A-407CBD079E47}" type="slidenum">
              <a:rPr dirty="0" spc="100"/>
              <a:t>#</a:t>
            </a:fld>
            <a:r>
              <a:rPr dirty="0" spc="260"/>
              <a:t> </a:t>
            </a:r>
            <a:r>
              <a:rPr dirty="0" spc="100"/>
              <a:t>/</a:t>
            </a:r>
            <a:r>
              <a:rPr dirty="0" spc="260"/>
              <a:t> </a:t>
            </a:r>
            <a:r>
              <a:rPr dirty="0"/>
              <a:t>1</a:t>
            </a:r>
            <a:r>
              <a:rPr dirty="0" spc="265"/>
              <a:t> </a:t>
            </a:r>
            <a:r>
              <a:rPr dirty="0" spc="-50"/>
              <a:t>5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8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5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1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pc="80"/>
              <a:t>P</a:t>
            </a:r>
            <a:r>
              <a:rPr dirty="0" spc="285"/>
              <a:t> </a:t>
            </a:r>
            <a:r>
              <a:rPr dirty="0" spc="105"/>
              <a:t>A</a:t>
            </a:r>
            <a:r>
              <a:rPr dirty="0" spc="290"/>
              <a:t> </a:t>
            </a:r>
            <a:r>
              <a:rPr dirty="0" spc="50"/>
              <a:t>G</a:t>
            </a:r>
            <a:r>
              <a:rPr dirty="0" spc="290"/>
              <a:t> </a:t>
            </a:r>
            <a:r>
              <a:rPr dirty="0" spc="40"/>
              <a:t>E</a:t>
            </a:r>
          </a:p>
          <a:p>
            <a:pPr marL="12700">
              <a:lnSpc>
                <a:spcPct val="100000"/>
              </a:lnSpc>
              <a:spcBef>
                <a:spcPts val="234"/>
              </a:spcBef>
            </a:pPr>
            <a:r>
              <a:rPr dirty="0" spc="105"/>
              <a:t>0</a:t>
            </a:r>
            <a:r>
              <a:rPr dirty="0" spc="260"/>
              <a:t> </a:t>
            </a:r>
            <a:fld id="{81D60167-4931-47E6-BA6A-407CBD079E47}" type="slidenum">
              <a:rPr dirty="0" spc="100"/>
              <a:t>#</a:t>
            </a:fld>
            <a:r>
              <a:rPr dirty="0" spc="260"/>
              <a:t> </a:t>
            </a:r>
            <a:r>
              <a:rPr dirty="0" spc="100"/>
              <a:t>/</a:t>
            </a:r>
            <a:r>
              <a:rPr dirty="0" spc="260"/>
              <a:t> </a:t>
            </a:r>
            <a:r>
              <a:rPr dirty="0"/>
              <a:t>1</a:t>
            </a:r>
            <a:r>
              <a:rPr dirty="0" spc="265"/>
              <a:t> </a:t>
            </a:r>
            <a:r>
              <a:rPr dirty="0" spc="-50"/>
              <a:t>5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8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1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pc="80"/>
              <a:t>P</a:t>
            </a:r>
            <a:r>
              <a:rPr dirty="0" spc="285"/>
              <a:t> </a:t>
            </a:r>
            <a:r>
              <a:rPr dirty="0" spc="105"/>
              <a:t>A</a:t>
            </a:r>
            <a:r>
              <a:rPr dirty="0" spc="290"/>
              <a:t> </a:t>
            </a:r>
            <a:r>
              <a:rPr dirty="0" spc="50"/>
              <a:t>G</a:t>
            </a:r>
            <a:r>
              <a:rPr dirty="0" spc="290"/>
              <a:t> </a:t>
            </a:r>
            <a:r>
              <a:rPr dirty="0" spc="40"/>
              <a:t>E</a:t>
            </a:r>
          </a:p>
          <a:p>
            <a:pPr marL="12700">
              <a:lnSpc>
                <a:spcPct val="100000"/>
              </a:lnSpc>
              <a:spcBef>
                <a:spcPts val="234"/>
              </a:spcBef>
            </a:pPr>
            <a:r>
              <a:rPr dirty="0" spc="105"/>
              <a:t>0</a:t>
            </a:r>
            <a:r>
              <a:rPr dirty="0" spc="260"/>
              <a:t> </a:t>
            </a:r>
            <a:fld id="{81D60167-4931-47E6-BA6A-407CBD079E47}" type="slidenum">
              <a:rPr dirty="0" spc="100"/>
              <a:t>#</a:t>
            </a:fld>
            <a:r>
              <a:rPr dirty="0" spc="260"/>
              <a:t> </a:t>
            </a:r>
            <a:r>
              <a:rPr dirty="0" spc="100"/>
              <a:t>/</a:t>
            </a:r>
            <a:r>
              <a:rPr dirty="0" spc="260"/>
              <a:t> </a:t>
            </a:r>
            <a:r>
              <a:rPr dirty="0"/>
              <a:t>1</a:t>
            </a:r>
            <a:r>
              <a:rPr dirty="0" spc="265"/>
              <a:t> </a:t>
            </a:r>
            <a:r>
              <a:rPr dirty="0" spc="-50"/>
              <a:t>5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8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1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pc="80"/>
              <a:t>P</a:t>
            </a:r>
            <a:r>
              <a:rPr dirty="0" spc="285"/>
              <a:t> </a:t>
            </a:r>
            <a:r>
              <a:rPr dirty="0" spc="105"/>
              <a:t>A</a:t>
            </a:r>
            <a:r>
              <a:rPr dirty="0" spc="290"/>
              <a:t> </a:t>
            </a:r>
            <a:r>
              <a:rPr dirty="0" spc="50"/>
              <a:t>G</a:t>
            </a:r>
            <a:r>
              <a:rPr dirty="0" spc="290"/>
              <a:t> </a:t>
            </a:r>
            <a:r>
              <a:rPr dirty="0" spc="40"/>
              <a:t>E</a:t>
            </a:r>
          </a:p>
          <a:p>
            <a:pPr marL="12700">
              <a:lnSpc>
                <a:spcPct val="100000"/>
              </a:lnSpc>
              <a:spcBef>
                <a:spcPts val="234"/>
              </a:spcBef>
            </a:pPr>
            <a:r>
              <a:rPr dirty="0" spc="105"/>
              <a:t>0</a:t>
            </a:r>
            <a:r>
              <a:rPr dirty="0" spc="260"/>
              <a:t> </a:t>
            </a:r>
            <a:fld id="{81D60167-4931-47E6-BA6A-407CBD079E47}" type="slidenum">
              <a:rPr dirty="0" spc="100"/>
              <a:t>#</a:t>
            </a:fld>
            <a:r>
              <a:rPr dirty="0" spc="260"/>
              <a:t> </a:t>
            </a:r>
            <a:r>
              <a:rPr dirty="0" spc="100"/>
              <a:t>/</a:t>
            </a:r>
            <a:r>
              <a:rPr dirty="0" spc="260"/>
              <a:t> </a:t>
            </a:r>
            <a:r>
              <a:rPr dirty="0"/>
              <a:t>1</a:t>
            </a:r>
            <a:r>
              <a:rPr dirty="0" spc="265"/>
              <a:t> </a:t>
            </a:r>
            <a:r>
              <a:rPr dirty="0" spc="-50"/>
              <a:t>5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619492" y="1019174"/>
            <a:ext cx="504825" cy="476250"/>
          </a:xfrm>
          <a:custGeom>
            <a:avLst/>
            <a:gdLst/>
            <a:ahLst/>
            <a:cxnLst/>
            <a:rect l="l" t="t" r="r" b="b"/>
            <a:pathLst>
              <a:path w="504825" h="476250">
                <a:moveTo>
                  <a:pt x="258785" y="476250"/>
                </a:moveTo>
                <a:lnTo>
                  <a:pt x="250355" y="476250"/>
                </a:lnTo>
                <a:lnTo>
                  <a:pt x="0" y="345661"/>
                </a:lnTo>
                <a:lnTo>
                  <a:pt x="0" y="258168"/>
                </a:lnTo>
                <a:lnTo>
                  <a:pt x="36321" y="239224"/>
                </a:lnTo>
                <a:lnTo>
                  <a:pt x="0" y="220280"/>
                </a:lnTo>
                <a:lnTo>
                  <a:pt x="0" y="132787"/>
                </a:lnTo>
                <a:lnTo>
                  <a:pt x="254570" y="0"/>
                </a:lnTo>
                <a:lnTo>
                  <a:pt x="422302" y="87493"/>
                </a:lnTo>
                <a:lnTo>
                  <a:pt x="254570" y="87493"/>
                </a:lnTo>
                <a:lnTo>
                  <a:pt x="83871" y="176533"/>
                </a:lnTo>
                <a:lnTo>
                  <a:pt x="120188" y="195477"/>
                </a:lnTo>
                <a:lnTo>
                  <a:pt x="504825" y="195477"/>
                </a:lnTo>
                <a:lnTo>
                  <a:pt x="504825" y="212874"/>
                </a:lnTo>
                <a:lnTo>
                  <a:pt x="254570" y="212874"/>
                </a:lnTo>
                <a:lnTo>
                  <a:pt x="204054" y="239224"/>
                </a:lnTo>
                <a:lnTo>
                  <a:pt x="254570" y="265574"/>
                </a:lnTo>
                <a:lnTo>
                  <a:pt x="504825" y="265574"/>
                </a:lnTo>
                <a:lnTo>
                  <a:pt x="504825" y="282970"/>
                </a:lnTo>
                <a:lnTo>
                  <a:pt x="120188" y="282970"/>
                </a:lnTo>
                <a:lnTo>
                  <a:pt x="83871" y="301914"/>
                </a:lnTo>
                <a:lnTo>
                  <a:pt x="254570" y="390955"/>
                </a:lnTo>
                <a:lnTo>
                  <a:pt x="422303" y="390955"/>
                </a:lnTo>
                <a:lnTo>
                  <a:pt x="258785" y="476250"/>
                </a:lnTo>
                <a:close/>
              </a:path>
              <a:path w="504825" h="476250">
                <a:moveTo>
                  <a:pt x="504825" y="195477"/>
                </a:moveTo>
                <a:lnTo>
                  <a:pt x="388953" y="195477"/>
                </a:lnTo>
                <a:lnTo>
                  <a:pt x="425270" y="176533"/>
                </a:lnTo>
                <a:lnTo>
                  <a:pt x="254570" y="87493"/>
                </a:lnTo>
                <a:lnTo>
                  <a:pt x="422302" y="87493"/>
                </a:lnTo>
                <a:lnTo>
                  <a:pt x="504825" y="130538"/>
                </a:lnTo>
                <a:lnTo>
                  <a:pt x="504825" y="195477"/>
                </a:lnTo>
                <a:close/>
              </a:path>
              <a:path w="504825" h="476250">
                <a:moveTo>
                  <a:pt x="388953" y="195477"/>
                </a:moveTo>
                <a:lnTo>
                  <a:pt x="120188" y="195477"/>
                </a:lnTo>
                <a:lnTo>
                  <a:pt x="254570" y="125380"/>
                </a:lnTo>
                <a:lnTo>
                  <a:pt x="388953" y="195477"/>
                </a:lnTo>
                <a:close/>
              </a:path>
              <a:path w="504825" h="476250">
                <a:moveTo>
                  <a:pt x="504825" y="265574"/>
                </a:moveTo>
                <a:lnTo>
                  <a:pt x="254570" y="265574"/>
                </a:lnTo>
                <a:lnTo>
                  <a:pt x="305086" y="239224"/>
                </a:lnTo>
                <a:lnTo>
                  <a:pt x="254570" y="212874"/>
                </a:lnTo>
                <a:lnTo>
                  <a:pt x="504825" y="212874"/>
                </a:lnTo>
                <a:lnTo>
                  <a:pt x="504825" y="222529"/>
                </a:lnTo>
                <a:lnTo>
                  <a:pt x="472819" y="239224"/>
                </a:lnTo>
                <a:lnTo>
                  <a:pt x="504825" y="255919"/>
                </a:lnTo>
                <a:lnTo>
                  <a:pt x="504825" y="265574"/>
                </a:lnTo>
                <a:close/>
              </a:path>
              <a:path w="504825" h="476250">
                <a:moveTo>
                  <a:pt x="254570" y="353067"/>
                </a:moveTo>
                <a:lnTo>
                  <a:pt x="120188" y="282970"/>
                </a:lnTo>
                <a:lnTo>
                  <a:pt x="388953" y="282970"/>
                </a:lnTo>
                <a:lnTo>
                  <a:pt x="254570" y="353067"/>
                </a:lnTo>
                <a:close/>
              </a:path>
              <a:path w="504825" h="476250">
                <a:moveTo>
                  <a:pt x="422303" y="390955"/>
                </a:moveTo>
                <a:lnTo>
                  <a:pt x="254570" y="390955"/>
                </a:lnTo>
                <a:lnTo>
                  <a:pt x="425270" y="301914"/>
                </a:lnTo>
                <a:lnTo>
                  <a:pt x="388953" y="282970"/>
                </a:lnTo>
                <a:lnTo>
                  <a:pt x="504825" y="282970"/>
                </a:lnTo>
                <a:lnTo>
                  <a:pt x="504825" y="347910"/>
                </a:lnTo>
                <a:lnTo>
                  <a:pt x="422303" y="3909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9496" y="1019174"/>
            <a:ext cx="504820" cy="476250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19496" y="1144555"/>
            <a:ext cx="254566" cy="227686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19496" y="1277343"/>
            <a:ext cx="254566" cy="220280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39680" y="1144555"/>
            <a:ext cx="268764" cy="227686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1619491" y="1019187"/>
            <a:ext cx="504825" cy="476250"/>
          </a:xfrm>
          <a:custGeom>
            <a:avLst/>
            <a:gdLst/>
            <a:ahLst/>
            <a:cxnLst/>
            <a:rect l="l" t="t" r="r" b="b"/>
            <a:pathLst>
              <a:path w="504825" h="476250">
                <a:moveTo>
                  <a:pt x="504825" y="130530"/>
                </a:moveTo>
                <a:lnTo>
                  <a:pt x="425259" y="89039"/>
                </a:lnTo>
                <a:lnTo>
                  <a:pt x="425259" y="176530"/>
                </a:lnTo>
                <a:lnTo>
                  <a:pt x="425259" y="301904"/>
                </a:lnTo>
                <a:lnTo>
                  <a:pt x="254558" y="390944"/>
                </a:lnTo>
                <a:lnTo>
                  <a:pt x="83870" y="301904"/>
                </a:lnTo>
                <a:lnTo>
                  <a:pt x="120180" y="282968"/>
                </a:lnTo>
                <a:lnTo>
                  <a:pt x="254558" y="353060"/>
                </a:lnTo>
                <a:lnTo>
                  <a:pt x="388950" y="282968"/>
                </a:lnTo>
                <a:lnTo>
                  <a:pt x="425259" y="301904"/>
                </a:lnTo>
                <a:lnTo>
                  <a:pt x="425259" y="176530"/>
                </a:lnTo>
                <a:lnTo>
                  <a:pt x="388950" y="195465"/>
                </a:lnTo>
                <a:lnTo>
                  <a:pt x="305079" y="151726"/>
                </a:lnTo>
                <a:lnTo>
                  <a:pt x="305079" y="239217"/>
                </a:lnTo>
                <a:lnTo>
                  <a:pt x="254558" y="265569"/>
                </a:lnTo>
                <a:lnTo>
                  <a:pt x="204050" y="239217"/>
                </a:lnTo>
                <a:lnTo>
                  <a:pt x="254558" y="212864"/>
                </a:lnTo>
                <a:lnTo>
                  <a:pt x="305079" y="239217"/>
                </a:lnTo>
                <a:lnTo>
                  <a:pt x="305079" y="151726"/>
                </a:lnTo>
                <a:lnTo>
                  <a:pt x="254558" y="125374"/>
                </a:lnTo>
                <a:lnTo>
                  <a:pt x="120180" y="195465"/>
                </a:lnTo>
                <a:lnTo>
                  <a:pt x="83870" y="176530"/>
                </a:lnTo>
                <a:lnTo>
                  <a:pt x="254558" y="87490"/>
                </a:lnTo>
                <a:lnTo>
                  <a:pt x="425259" y="176530"/>
                </a:lnTo>
                <a:lnTo>
                  <a:pt x="425259" y="89039"/>
                </a:lnTo>
                <a:lnTo>
                  <a:pt x="422300" y="87490"/>
                </a:lnTo>
                <a:lnTo>
                  <a:pt x="254558" y="0"/>
                </a:lnTo>
                <a:lnTo>
                  <a:pt x="0" y="132778"/>
                </a:lnTo>
                <a:lnTo>
                  <a:pt x="0" y="220268"/>
                </a:lnTo>
                <a:lnTo>
                  <a:pt x="36322" y="239217"/>
                </a:lnTo>
                <a:lnTo>
                  <a:pt x="0" y="258165"/>
                </a:lnTo>
                <a:lnTo>
                  <a:pt x="0" y="345655"/>
                </a:lnTo>
                <a:lnTo>
                  <a:pt x="250355" y="476250"/>
                </a:lnTo>
                <a:lnTo>
                  <a:pt x="258775" y="476250"/>
                </a:lnTo>
                <a:lnTo>
                  <a:pt x="422300" y="390944"/>
                </a:lnTo>
                <a:lnTo>
                  <a:pt x="504825" y="347903"/>
                </a:lnTo>
                <a:lnTo>
                  <a:pt x="504825" y="282968"/>
                </a:lnTo>
                <a:lnTo>
                  <a:pt x="504825" y="265569"/>
                </a:lnTo>
                <a:lnTo>
                  <a:pt x="504825" y="255917"/>
                </a:lnTo>
                <a:lnTo>
                  <a:pt x="472808" y="239217"/>
                </a:lnTo>
                <a:lnTo>
                  <a:pt x="504825" y="222529"/>
                </a:lnTo>
                <a:lnTo>
                  <a:pt x="504825" y="212864"/>
                </a:lnTo>
                <a:lnTo>
                  <a:pt x="504825" y="195465"/>
                </a:lnTo>
                <a:lnTo>
                  <a:pt x="504825" y="130530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16813855" y="9068210"/>
            <a:ext cx="445770" cy="445770"/>
          </a:xfrm>
          <a:custGeom>
            <a:avLst/>
            <a:gdLst/>
            <a:ahLst/>
            <a:cxnLst/>
            <a:rect l="l" t="t" r="r" b="b"/>
            <a:pathLst>
              <a:path w="445769" h="445770">
                <a:moveTo>
                  <a:pt x="222713" y="445405"/>
                </a:moveTo>
                <a:lnTo>
                  <a:pt x="177434" y="440841"/>
                </a:lnTo>
                <a:lnTo>
                  <a:pt x="177702" y="440841"/>
                </a:lnTo>
                <a:lnTo>
                  <a:pt x="135910" y="427842"/>
                </a:lnTo>
                <a:lnTo>
                  <a:pt x="98107" y="407300"/>
                </a:lnTo>
                <a:lnTo>
                  <a:pt x="65813" y="380659"/>
                </a:lnTo>
                <a:lnTo>
                  <a:pt x="39759" y="349311"/>
                </a:lnTo>
                <a:lnTo>
                  <a:pt x="17485" y="309345"/>
                </a:lnTo>
                <a:lnTo>
                  <a:pt x="4518" y="267557"/>
                </a:lnTo>
                <a:lnTo>
                  <a:pt x="0" y="222689"/>
                </a:lnTo>
                <a:lnTo>
                  <a:pt x="4527" y="177809"/>
                </a:lnTo>
                <a:lnTo>
                  <a:pt x="17503" y="136008"/>
                </a:lnTo>
                <a:lnTo>
                  <a:pt x="38035" y="98181"/>
                </a:lnTo>
                <a:lnTo>
                  <a:pt x="65228" y="65223"/>
                </a:lnTo>
                <a:lnTo>
                  <a:pt x="98187" y="38031"/>
                </a:lnTo>
                <a:lnTo>
                  <a:pt x="136018" y="17499"/>
                </a:lnTo>
                <a:lnTo>
                  <a:pt x="177825" y="4524"/>
                </a:lnTo>
                <a:lnTo>
                  <a:pt x="222713" y="0"/>
                </a:lnTo>
                <a:lnTo>
                  <a:pt x="267594" y="4524"/>
                </a:lnTo>
                <a:lnTo>
                  <a:pt x="309398" y="17499"/>
                </a:lnTo>
                <a:lnTo>
                  <a:pt x="314517" y="20278"/>
                </a:lnTo>
                <a:lnTo>
                  <a:pt x="222713" y="20278"/>
                </a:lnTo>
                <a:lnTo>
                  <a:pt x="176299" y="25623"/>
                </a:lnTo>
                <a:lnTo>
                  <a:pt x="133690" y="40850"/>
                </a:lnTo>
                <a:lnTo>
                  <a:pt x="96102" y="64744"/>
                </a:lnTo>
                <a:lnTo>
                  <a:pt x="64751" y="96089"/>
                </a:lnTo>
                <a:lnTo>
                  <a:pt x="40853" y="133672"/>
                </a:lnTo>
                <a:lnTo>
                  <a:pt x="25622" y="176276"/>
                </a:lnTo>
                <a:lnTo>
                  <a:pt x="20275" y="222689"/>
                </a:lnTo>
                <a:lnTo>
                  <a:pt x="25622" y="269111"/>
                </a:lnTo>
                <a:lnTo>
                  <a:pt x="40853" y="311723"/>
                </a:lnTo>
                <a:lnTo>
                  <a:pt x="64751" y="349311"/>
                </a:lnTo>
                <a:lnTo>
                  <a:pt x="96102" y="380659"/>
                </a:lnTo>
                <a:lnTo>
                  <a:pt x="133690" y="404554"/>
                </a:lnTo>
                <a:lnTo>
                  <a:pt x="176299" y="419781"/>
                </a:lnTo>
                <a:lnTo>
                  <a:pt x="222713" y="425127"/>
                </a:lnTo>
                <a:lnTo>
                  <a:pt x="314355" y="425127"/>
                </a:lnTo>
                <a:lnTo>
                  <a:pt x="309357" y="427842"/>
                </a:lnTo>
                <a:lnTo>
                  <a:pt x="267573" y="440841"/>
                </a:lnTo>
                <a:lnTo>
                  <a:pt x="222713" y="445405"/>
                </a:lnTo>
                <a:close/>
              </a:path>
              <a:path w="445769" h="445770">
                <a:moveTo>
                  <a:pt x="314355" y="425127"/>
                </a:moveTo>
                <a:lnTo>
                  <a:pt x="222713" y="425127"/>
                </a:lnTo>
                <a:lnTo>
                  <a:pt x="269127" y="419781"/>
                </a:lnTo>
                <a:lnTo>
                  <a:pt x="311736" y="404554"/>
                </a:lnTo>
                <a:lnTo>
                  <a:pt x="349323" y="380659"/>
                </a:lnTo>
                <a:lnTo>
                  <a:pt x="380674" y="349311"/>
                </a:lnTo>
                <a:lnTo>
                  <a:pt x="404573" y="311723"/>
                </a:lnTo>
                <a:lnTo>
                  <a:pt x="419804" y="269111"/>
                </a:lnTo>
                <a:lnTo>
                  <a:pt x="425151" y="222689"/>
                </a:lnTo>
                <a:lnTo>
                  <a:pt x="419751" y="176276"/>
                </a:lnTo>
                <a:lnTo>
                  <a:pt x="404480" y="133672"/>
                </a:lnTo>
                <a:lnTo>
                  <a:pt x="381898" y="98181"/>
                </a:lnTo>
                <a:lnTo>
                  <a:pt x="349679" y="65223"/>
                </a:lnTo>
                <a:lnTo>
                  <a:pt x="311535" y="40850"/>
                </a:lnTo>
                <a:lnTo>
                  <a:pt x="269003" y="25623"/>
                </a:lnTo>
                <a:lnTo>
                  <a:pt x="268793" y="25623"/>
                </a:lnTo>
                <a:lnTo>
                  <a:pt x="222713" y="20278"/>
                </a:lnTo>
                <a:lnTo>
                  <a:pt x="314517" y="20278"/>
                </a:lnTo>
                <a:lnTo>
                  <a:pt x="347229" y="38031"/>
                </a:lnTo>
                <a:lnTo>
                  <a:pt x="380192" y="65223"/>
                </a:lnTo>
                <a:lnTo>
                  <a:pt x="407389" y="98181"/>
                </a:lnTo>
                <a:lnTo>
                  <a:pt x="427925" y="136008"/>
                </a:lnTo>
                <a:lnTo>
                  <a:pt x="440903" y="177809"/>
                </a:lnTo>
                <a:lnTo>
                  <a:pt x="445429" y="222689"/>
                </a:lnTo>
                <a:lnTo>
                  <a:pt x="440863" y="267557"/>
                </a:lnTo>
                <a:lnTo>
                  <a:pt x="427862" y="309345"/>
                </a:lnTo>
                <a:lnTo>
                  <a:pt x="407317" y="347159"/>
                </a:lnTo>
                <a:lnTo>
                  <a:pt x="380122" y="380108"/>
                </a:lnTo>
                <a:lnTo>
                  <a:pt x="347171" y="407300"/>
                </a:lnTo>
                <a:lnTo>
                  <a:pt x="314355" y="425127"/>
                </a:lnTo>
                <a:close/>
              </a:path>
              <a:path w="445769" h="445770">
                <a:moveTo>
                  <a:pt x="243440" y="352965"/>
                </a:moveTo>
                <a:lnTo>
                  <a:pt x="194170" y="352965"/>
                </a:lnTo>
                <a:lnTo>
                  <a:pt x="307944" y="238584"/>
                </a:lnTo>
                <a:lnTo>
                  <a:pt x="105744" y="238584"/>
                </a:lnTo>
                <a:lnTo>
                  <a:pt x="105744" y="198028"/>
                </a:lnTo>
                <a:lnTo>
                  <a:pt x="301871" y="198028"/>
                </a:lnTo>
                <a:lnTo>
                  <a:pt x="188256" y="84201"/>
                </a:lnTo>
                <a:lnTo>
                  <a:pt x="237341" y="84201"/>
                </a:lnTo>
                <a:lnTo>
                  <a:pt x="374508" y="221369"/>
                </a:lnTo>
                <a:lnTo>
                  <a:pt x="243440" y="3529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4" name="bg 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3950749"/>
            <a:ext cx="4701669" cy="4924424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58239" y="4294631"/>
            <a:ext cx="3989831" cy="941831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783898" y="1845956"/>
            <a:ext cx="10858499" cy="62610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1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pc="80"/>
              <a:t>P</a:t>
            </a:r>
            <a:r>
              <a:rPr dirty="0" spc="285"/>
              <a:t> </a:t>
            </a:r>
            <a:r>
              <a:rPr dirty="0" spc="105"/>
              <a:t>A</a:t>
            </a:r>
            <a:r>
              <a:rPr dirty="0" spc="290"/>
              <a:t> </a:t>
            </a:r>
            <a:r>
              <a:rPr dirty="0" spc="50"/>
              <a:t>G</a:t>
            </a:r>
            <a:r>
              <a:rPr dirty="0" spc="290"/>
              <a:t> </a:t>
            </a:r>
            <a:r>
              <a:rPr dirty="0" spc="40"/>
              <a:t>E</a:t>
            </a:r>
          </a:p>
          <a:p>
            <a:pPr marL="12700">
              <a:lnSpc>
                <a:spcPct val="100000"/>
              </a:lnSpc>
              <a:spcBef>
                <a:spcPts val="234"/>
              </a:spcBef>
            </a:pPr>
            <a:r>
              <a:rPr dirty="0" spc="105"/>
              <a:t>0</a:t>
            </a:r>
            <a:r>
              <a:rPr dirty="0" spc="260"/>
              <a:t> </a:t>
            </a:r>
            <a:fld id="{81D60167-4931-47E6-BA6A-407CBD079E47}" type="slidenum">
              <a:rPr dirty="0" spc="100"/>
              <a:t>#</a:t>
            </a:fld>
            <a:r>
              <a:rPr dirty="0" spc="260"/>
              <a:t> </a:t>
            </a:r>
            <a:r>
              <a:rPr dirty="0" spc="100"/>
              <a:t>/</a:t>
            </a:r>
            <a:r>
              <a:rPr dirty="0" spc="260"/>
              <a:t> </a:t>
            </a:r>
            <a:r>
              <a:rPr dirty="0"/>
              <a:t>1</a:t>
            </a:r>
            <a:r>
              <a:rPr dirty="0" spc="265"/>
              <a:t> </a:t>
            </a:r>
            <a:r>
              <a:rPr dirty="0" spc="-50"/>
              <a:t>5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61197" y="112378"/>
            <a:ext cx="13286649" cy="14992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8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237134" y="4033054"/>
            <a:ext cx="7813730" cy="2240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5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54072" y="9052613"/>
            <a:ext cx="758825" cy="404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pc="80"/>
              <a:t>P</a:t>
            </a:r>
            <a:r>
              <a:rPr dirty="0" spc="285"/>
              <a:t> </a:t>
            </a:r>
            <a:r>
              <a:rPr dirty="0" spc="105"/>
              <a:t>A</a:t>
            </a:r>
            <a:r>
              <a:rPr dirty="0" spc="290"/>
              <a:t> </a:t>
            </a:r>
            <a:r>
              <a:rPr dirty="0" spc="50"/>
              <a:t>G</a:t>
            </a:r>
            <a:r>
              <a:rPr dirty="0" spc="290"/>
              <a:t> </a:t>
            </a:r>
            <a:r>
              <a:rPr dirty="0" spc="40"/>
              <a:t>E</a:t>
            </a:r>
          </a:p>
          <a:p>
            <a:pPr marL="12700">
              <a:lnSpc>
                <a:spcPct val="100000"/>
              </a:lnSpc>
              <a:spcBef>
                <a:spcPts val="234"/>
              </a:spcBef>
            </a:pPr>
            <a:r>
              <a:rPr dirty="0" spc="105"/>
              <a:t>0</a:t>
            </a:r>
            <a:r>
              <a:rPr dirty="0" spc="260"/>
              <a:t> </a:t>
            </a:r>
            <a:fld id="{81D60167-4931-47E6-BA6A-407CBD079E47}" type="slidenum">
              <a:rPr dirty="0" spc="100"/>
              <a:t>#</a:t>
            </a:fld>
            <a:r>
              <a:rPr dirty="0" spc="260"/>
              <a:t> </a:t>
            </a:r>
            <a:r>
              <a:rPr dirty="0" spc="100"/>
              <a:t>/</a:t>
            </a:r>
            <a:r>
              <a:rPr dirty="0" spc="260"/>
              <a:t> </a:t>
            </a:r>
            <a:r>
              <a:rPr dirty="0"/>
              <a:t>1</a:t>
            </a:r>
            <a:r>
              <a:rPr dirty="0" spc="265"/>
              <a:t> </a:t>
            </a:r>
            <a:r>
              <a:rPr dirty="0" spc="-50"/>
              <a:t>5</a:t>
            </a:r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54.png"/><Relationship Id="rId6" Type="http://schemas.openxmlformats.org/officeDocument/2006/relationships/image" Target="../media/image55.jpg"/><Relationship Id="rId7" Type="http://schemas.openxmlformats.org/officeDocument/2006/relationships/image" Target="../media/image5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20.png"/><Relationship Id="rId5" Type="http://schemas.openxmlformats.org/officeDocument/2006/relationships/image" Target="../media/image59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65.png"/><Relationship Id="rId4" Type="http://schemas.openxmlformats.org/officeDocument/2006/relationships/image" Target="../media/image66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9.jpg"/><Relationship Id="rId5" Type="http://schemas.openxmlformats.org/officeDocument/2006/relationships/image" Target="../media/image7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22.png"/><Relationship Id="rId9" Type="http://schemas.openxmlformats.org/officeDocument/2006/relationships/image" Target="../media/image19.png"/><Relationship Id="rId10" Type="http://schemas.openxmlformats.org/officeDocument/2006/relationships/image" Target="../media/image23.png"/><Relationship Id="rId11" Type="http://schemas.openxmlformats.org/officeDocument/2006/relationships/image" Target="../media/image2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26.png"/><Relationship Id="rId8" Type="http://schemas.openxmlformats.org/officeDocument/2006/relationships/image" Target="../media/image27.jpg"/><Relationship Id="rId9" Type="http://schemas.openxmlformats.org/officeDocument/2006/relationships/image" Target="../media/image2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jpg"/><Relationship Id="rId6" Type="http://schemas.openxmlformats.org/officeDocument/2006/relationships/image" Target="../media/image33.png"/><Relationship Id="rId7" Type="http://schemas.openxmlformats.org/officeDocument/2006/relationships/image" Target="../media/image3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10895" y="1284029"/>
            <a:ext cx="9782174" cy="8229599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16813855" y="9068210"/>
            <a:ext cx="445770" cy="445770"/>
          </a:xfrm>
          <a:custGeom>
            <a:avLst/>
            <a:gdLst/>
            <a:ahLst/>
            <a:cxnLst/>
            <a:rect l="l" t="t" r="r" b="b"/>
            <a:pathLst>
              <a:path w="445769" h="445770">
                <a:moveTo>
                  <a:pt x="222713" y="445405"/>
                </a:moveTo>
                <a:lnTo>
                  <a:pt x="177434" y="440841"/>
                </a:lnTo>
                <a:lnTo>
                  <a:pt x="177702" y="440841"/>
                </a:lnTo>
                <a:lnTo>
                  <a:pt x="135910" y="427842"/>
                </a:lnTo>
                <a:lnTo>
                  <a:pt x="98107" y="407300"/>
                </a:lnTo>
                <a:lnTo>
                  <a:pt x="65813" y="380659"/>
                </a:lnTo>
                <a:lnTo>
                  <a:pt x="39759" y="349311"/>
                </a:lnTo>
                <a:lnTo>
                  <a:pt x="17485" y="309345"/>
                </a:lnTo>
                <a:lnTo>
                  <a:pt x="4518" y="267557"/>
                </a:lnTo>
                <a:lnTo>
                  <a:pt x="0" y="222689"/>
                </a:lnTo>
                <a:lnTo>
                  <a:pt x="4527" y="177809"/>
                </a:lnTo>
                <a:lnTo>
                  <a:pt x="17503" y="136008"/>
                </a:lnTo>
                <a:lnTo>
                  <a:pt x="38035" y="98181"/>
                </a:lnTo>
                <a:lnTo>
                  <a:pt x="65228" y="65223"/>
                </a:lnTo>
                <a:lnTo>
                  <a:pt x="98187" y="38031"/>
                </a:lnTo>
                <a:lnTo>
                  <a:pt x="136018" y="17499"/>
                </a:lnTo>
                <a:lnTo>
                  <a:pt x="177825" y="4524"/>
                </a:lnTo>
                <a:lnTo>
                  <a:pt x="222713" y="0"/>
                </a:lnTo>
                <a:lnTo>
                  <a:pt x="267594" y="4524"/>
                </a:lnTo>
                <a:lnTo>
                  <a:pt x="309398" y="17499"/>
                </a:lnTo>
                <a:lnTo>
                  <a:pt x="314517" y="20278"/>
                </a:lnTo>
                <a:lnTo>
                  <a:pt x="222713" y="20278"/>
                </a:lnTo>
                <a:lnTo>
                  <a:pt x="176299" y="25623"/>
                </a:lnTo>
                <a:lnTo>
                  <a:pt x="133690" y="40850"/>
                </a:lnTo>
                <a:lnTo>
                  <a:pt x="96102" y="64744"/>
                </a:lnTo>
                <a:lnTo>
                  <a:pt x="64751" y="96089"/>
                </a:lnTo>
                <a:lnTo>
                  <a:pt x="40853" y="133672"/>
                </a:lnTo>
                <a:lnTo>
                  <a:pt x="25622" y="176276"/>
                </a:lnTo>
                <a:lnTo>
                  <a:pt x="20275" y="222689"/>
                </a:lnTo>
                <a:lnTo>
                  <a:pt x="25622" y="269111"/>
                </a:lnTo>
                <a:lnTo>
                  <a:pt x="40853" y="311723"/>
                </a:lnTo>
                <a:lnTo>
                  <a:pt x="64751" y="349311"/>
                </a:lnTo>
                <a:lnTo>
                  <a:pt x="96102" y="380659"/>
                </a:lnTo>
                <a:lnTo>
                  <a:pt x="133690" y="404554"/>
                </a:lnTo>
                <a:lnTo>
                  <a:pt x="176299" y="419781"/>
                </a:lnTo>
                <a:lnTo>
                  <a:pt x="222713" y="425127"/>
                </a:lnTo>
                <a:lnTo>
                  <a:pt x="314355" y="425127"/>
                </a:lnTo>
                <a:lnTo>
                  <a:pt x="309357" y="427842"/>
                </a:lnTo>
                <a:lnTo>
                  <a:pt x="267573" y="440841"/>
                </a:lnTo>
                <a:lnTo>
                  <a:pt x="222713" y="445405"/>
                </a:lnTo>
                <a:close/>
              </a:path>
              <a:path w="445769" h="445770">
                <a:moveTo>
                  <a:pt x="314355" y="425127"/>
                </a:moveTo>
                <a:lnTo>
                  <a:pt x="222713" y="425127"/>
                </a:lnTo>
                <a:lnTo>
                  <a:pt x="269127" y="419781"/>
                </a:lnTo>
                <a:lnTo>
                  <a:pt x="311736" y="404554"/>
                </a:lnTo>
                <a:lnTo>
                  <a:pt x="349323" y="380659"/>
                </a:lnTo>
                <a:lnTo>
                  <a:pt x="380674" y="349311"/>
                </a:lnTo>
                <a:lnTo>
                  <a:pt x="404573" y="311723"/>
                </a:lnTo>
                <a:lnTo>
                  <a:pt x="419804" y="269111"/>
                </a:lnTo>
                <a:lnTo>
                  <a:pt x="425151" y="222689"/>
                </a:lnTo>
                <a:lnTo>
                  <a:pt x="419751" y="176276"/>
                </a:lnTo>
                <a:lnTo>
                  <a:pt x="404480" y="133672"/>
                </a:lnTo>
                <a:lnTo>
                  <a:pt x="381898" y="98181"/>
                </a:lnTo>
                <a:lnTo>
                  <a:pt x="349679" y="65223"/>
                </a:lnTo>
                <a:lnTo>
                  <a:pt x="311535" y="40850"/>
                </a:lnTo>
                <a:lnTo>
                  <a:pt x="269003" y="25623"/>
                </a:lnTo>
                <a:lnTo>
                  <a:pt x="268793" y="25623"/>
                </a:lnTo>
                <a:lnTo>
                  <a:pt x="222713" y="20278"/>
                </a:lnTo>
                <a:lnTo>
                  <a:pt x="314517" y="20278"/>
                </a:lnTo>
                <a:lnTo>
                  <a:pt x="347229" y="38031"/>
                </a:lnTo>
                <a:lnTo>
                  <a:pt x="380192" y="65223"/>
                </a:lnTo>
                <a:lnTo>
                  <a:pt x="407389" y="98181"/>
                </a:lnTo>
                <a:lnTo>
                  <a:pt x="427925" y="136008"/>
                </a:lnTo>
                <a:lnTo>
                  <a:pt x="440903" y="177809"/>
                </a:lnTo>
                <a:lnTo>
                  <a:pt x="445429" y="222689"/>
                </a:lnTo>
                <a:lnTo>
                  <a:pt x="440863" y="267557"/>
                </a:lnTo>
                <a:lnTo>
                  <a:pt x="427862" y="309345"/>
                </a:lnTo>
                <a:lnTo>
                  <a:pt x="407317" y="347159"/>
                </a:lnTo>
                <a:lnTo>
                  <a:pt x="380122" y="380108"/>
                </a:lnTo>
                <a:lnTo>
                  <a:pt x="347171" y="407300"/>
                </a:lnTo>
                <a:lnTo>
                  <a:pt x="314355" y="425127"/>
                </a:lnTo>
                <a:close/>
              </a:path>
              <a:path w="445769" h="445770">
                <a:moveTo>
                  <a:pt x="243440" y="352965"/>
                </a:moveTo>
                <a:lnTo>
                  <a:pt x="194170" y="352965"/>
                </a:lnTo>
                <a:lnTo>
                  <a:pt x="307944" y="238584"/>
                </a:lnTo>
                <a:lnTo>
                  <a:pt x="105744" y="238584"/>
                </a:lnTo>
                <a:lnTo>
                  <a:pt x="105744" y="198028"/>
                </a:lnTo>
                <a:lnTo>
                  <a:pt x="301871" y="198028"/>
                </a:lnTo>
                <a:lnTo>
                  <a:pt x="188256" y="84201"/>
                </a:lnTo>
                <a:lnTo>
                  <a:pt x="237341" y="84201"/>
                </a:lnTo>
                <a:lnTo>
                  <a:pt x="374508" y="221369"/>
                </a:lnTo>
                <a:lnTo>
                  <a:pt x="243440" y="3529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55535" y="2045207"/>
            <a:ext cx="5398007" cy="160019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063160" y="2004798"/>
            <a:ext cx="5166360" cy="15748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762760" marR="5080" indent="-1750695">
              <a:lnSpc>
                <a:spcPct val="116799"/>
              </a:lnSpc>
              <a:spcBef>
                <a:spcPts val="95"/>
              </a:spcBef>
            </a:pPr>
            <a:r>
              <a:rPr dirty="0" sz="4350" spc="-434"/>
              <a:t>PROGRAMMING</a:t>
            </a:r>
            <a:r>
              <a:rPr dirty="0" sz="4350" spc="-275"/>
              <a:t> </a:t>
            </a:r>
            <a:r>
              <a:rPr dirty="0" sz="4350" spc="-610"/>
              <a:t>FOR</a:t>
            </a:r>
            <a:r>
              <a:rPr dirty="0" sz="4350" spc="-275"/>
              <a:t> </a:t>
            </a:r>
            <a:r>
              <a:rPr dirty="0" sz="4350" spc="-590"/>
              <a:t>DATA </a:t>
            </a:r>
            <a:r>
              <a:rPr dirty="0" sz="4350" spc="-455"/>
              <a:t>SCIENCE</a:t>
            </a:r>
            <a:endParaRPr sz="4350"/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pc="80"/>
              <a:t>P</a:t>
            </a:r>
            <a:r>
              <a:rPr dirty="0" spc="285"/>
              <a:t> </a:t>
            </a:r>
            <a:r>
              <a:rPr dirty="0" spc="105"/>
              <a:t>A</a:t>
            </a:r>
            <a:r>
              <a:rPr dirty="0" spc="290"/>
              <a:t> </a:t>
            </a:r>
            <a:r>
              <a:rPr dirty="0" spc="50"/>
              <a:t>G</a:t>
            </a:r>
            <a:r>
              <a:rPr dirty="0" spc="290"/>
              <a:t> </a:t>
            </a:r>
            <a:r>
              <a:rPr dirty="0" spc="40"/>
              <a:t>E</a:t>
            </a:r>
          </a:p>
          <a:p>
            <a:pPr marL="12700">
              <a:lnSpc>
                <a:spcPct val="100000"/>
              </a:lnSpc>
              <a:spcBef>
                <a:spcPts val="234"/>
              </a:spcBef>
            </a:pPr>
            <a:r>
              <a:rPr dirty="0" spc="105"/>
              <a:t>0</a:t>
            </a:r>
            <a:r>
              <a:rPr dirty="0" spc="260"/>
              <a:t> </a:t>
            </a:r>
            <a:fld id="{81D60167-4931-47E6-BA6A-407CBD079E47}" type="slidenum">
              <a:rPr dirty="0" spc="100"/>
              <a:t>6</a:t>
            </a:fld>
            <a:r>
              <a:rPr dirty="0" spc="260"/>
              <a:t> </a:t>
            </a:r>
            <a:r>
              <a:rPr dirty="0" spc="100"/>
              <a:t>/</a:t>
            </a:r>
            <a:r>
              <a:rPr dirty="0" spc="260"/>
              <a:t> </a:t>
            </a:r>
            <a:r>
              <a:rPr dirty="0"/>
              <a:t>1</a:t>
            </a:r>
            <a:r>
              <a:rPr dirty="0" spc="265"/>
              <a:t> </a:t>
            </a:r>
            <a:r>
              <a:rPr dirty="0" spc="-50"/>
              <a:t>5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6116831" y="4124843"/>
            <a:ext cx="7984490" cy="406082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  <a:tabLst>
                <a:tab pos="283210" algn="l"/>
                <a:tab pos="574040" algn="l"/>
                <a:tab pos="854710" algn="l"/>
                <a:tab pos="1137920" algn="l"/>
                <a:tab pos="1434465" algn="l"/>
                <a:tab pos="1725930" algn="l"/>
                <a:tab pos="2005964" algn="l"/>
                <a:tab pos="2506345" algn="l"/>
                <a:tab pos="2781300" algn="l"/>
                <a:tab pos="3096260" algn="l"/>
                <a:tab pos="3581400" algn="l"/>
                <a:tab pos="3778885" algn="l"/>
                <a:tab pos="4124325" algn="l"/>
                <a:tab pos="4420870" algn="l"/>
                <a:tab pos="4700905" algn="l"/>
                <a:tab pos="5012690" algn="l"/>
                <a:tab pos="5309235" algn="l"/>
                <a:tab pos="5777230" algn="l"/>
                <a:tab pos="6073775" algn="l"/>
                <a:tab pos="6348095" algn="l"/>
                <a:tab pos="6662420" algn="l"/>
                <a:tab pos="6978015" algn="l"/>
                <a:tab pos="7284720" algn="l"/>
                <a:tab pos="7581265" algn="l"/>
                <a:tab pos="7893050" algn="l"/>
              </a:tabLst>
            </a:pPr>
            <a:r>
              <a:rPr dirty="0" sz="1900" spc="75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1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10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75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114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1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9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15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8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114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1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-50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27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114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19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12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114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10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114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10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90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16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15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114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12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-50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endParaRPr sz="1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75"/>
              </a:spcBef>
            </a:pPr>
            <a:endParaRPr sz="1900">
              <a:latin typeface="Trebuchet MS"/>
              <a:cs typeface="Trebuchet MS"/>
            </a:endParaRPr>
          </a:p>
          <a:p>
            <a:pPr algn="ctr" marL="2536825" marR="2529205">
              <a:lnSpc>
                <a:spcPct val="117500"/>
              </a:lnSpc>
              <a:tabLst>
                <a:tab pos="2833370" algn="l"/>
                <a:tab pos="3129280" algn="l"/>
                <a:tab pos="3178810" algn="l"/>
                <a:tab pos="3371215" algn="l"/>
                <a:tab pos="3410585" algn="l"/>
                <a:tab pos="3662045" algn="l"/>
                <a:tab pos="3937000" algn="l"/>
                <a:tab pos="4152900" algn="l"/>
                <a:tab pos="4201795" algn="l"/>
                <a:tab pos="4433570" algn="l"/>
                <a:tab pos="4466590" algn="l"/>
                <a:tab pos="4728845" algn="l"/>
                <a:tab pos="5003800" algn="l"/>
                <a:tab pos="5284470" algn="l"/>
              </a:tabLst>
            </a:pPr>
            <a:r>
              <a:rPr dirty="0" sz="1900" spc="114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27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	</a:t>
            </a:r>
            <a:r>
              <a:rPr dirty="0" sz="1900" spc="-5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1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114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	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114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-5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9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10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150">
                <a:solidFill>
                  <a:srgbClr val="FFFFFF"/>
                </a:solidFill>
                <a:latin typeface="Trebuchet MS"/>
                <a:cs typeface="Trebuchet MS"/>
              </a:rPr>
              <a:t>B </a:t>
            </a:r>
            <a:r>
              <a:rPr dirty="0" sz="1900" spc="12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-4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7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12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	</a:t>
            </a:r>
            <a:r>
              <a:rPr dirty="0" sz="1900" spc="-5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-4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3	</a:t>
            </a:r>
            <a:r>
              <a:rPr dirty="0" sz="1900" spc="-5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	</a:t>
            </a:r>
            <a:r>
              <a:rPr dirty="0" sz="1900" spc="-5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	</a:t>
            </a:r>
            <a:r>
              <a:rPr dirty="0" sz="1900" spc="-5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-5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1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endParaRPr sz="1900">
              <a:latin typeface="Trebuchet MS"/>
              <a:cs typeface="Trebuchet MS"/>
            </a:endParaRPr>
          </a:p>
          <a:p>
            <a:pPr marL="2805430" marR="2677795" indent="-508000">
              <a:lnSpc>
                <a:spcPct val="117500"/>
              </a:lnSpc>
              <a:tabLst>
                <a:tab pos="2594610" algn="l"/>
                <a:tab pos="2870200" algn="l"/>
                <a:tab pos="3117215" algn="l"/>
                <a:tab pos="3161030" algn="l"/>
                <a:tab pos="3398520" algn="l"/>
                <a:tab pos="3651885" algn="l"/>
                <a:tab pos="3679190" algn="l"/>
                <a:tab pos="3944620" algn="l"/>
                <a:tab pos="3997325" algn="l"/>
                <a:tab pos="4218940" algn="l"/>
                <a:tab pos="4277360" algn="l"/>
                <a:tab pos="4483735" algn="l"/>
                <a:tab pos="4558030" algn="l"/>
                <a:tab pos="4759960" algn="l"/>
                <a:tab pos="4854575" algn="l"/>
                <a:tab pos="5034915" algn="l"/>
                <a:tab pos="5135245" algn="l"/>
              </a:tabLst>
            </a:pPr>
            <a:r>
              <a:rPr dirty="0" sz="1900" spc="114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8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	</a:t>
            </a:r>
            <a:r>
              <a:rPr dirty="0" sz="1900" spc="1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	</a:t>
            </a:r>
            <a:r>
              <a:rPr dirty="0" sz="1900" spc="114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	</a:t>
            </a:r>
            <a:r>
              <a:rPr dirty="0" sz="1900" spc="27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	</a:t>
            </a:r>
            <a:r>
              <a:rPr dirty="0" sz="1900" spc="10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	</a:t>
            </a:r>
            <a:r>
              <a:rPr dirty="0" sz="1900" spc="1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	</a:t>
            </a:r>
            <a:r>
              <a:rPr dirty="0" sz="1900" spc="114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	</a:t>
            </a:r>
            <a:r>
              <a:rPr dirty="0" sz="1900" spc="10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	</a:t>
            </a:r>
            <a:r>
              <a:rPr dirty="0" sz="1900" spc="150">
                <a:solidFill>
                  <a:srgbClr val="FFFFFF"/>
                </a:solidFill>
                <a:latin typeface="Trebuchet MS"/>
                <a:cs typeface="Trebuchet MS"/>
              </a:rPr>
              <a:t>B </a:t>
            </a:r>
            <a:r>
              <a:rPr dirty="0" sz="1900" spc="12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12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12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	</a:t>
            </a:r>
            <a:r>
              <a:rPr dirty="0" sz="1900" spc="-5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70">
                <a:solidFill>
                  <a:srgbClr val="FFFFFF"/>
                </a:solidFill>
                <a:latin typeface="Trebuchet MS"/>
                <a:cs typeface="Trebuchet MS"/>
              </a:rPr>
              <a:t>9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-5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90">
                <a:solidFill>
                  <a:srgbClr val="FFFFFF"/>
                </a:solidFill>
                <a:latin typeface="Trebuchet MS"/>
                <a:cs typeface="Trebuchet MS"/>
              </a:rPr>
              <a:t>8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70">
                <a:solidFill>
                  <a:srgbClr val="FFFFFF"/>
                </a:solidFill>
                <a:latin typeface="Trebuchet MS"/>
                <a:cs typeface="Trebuchet MS"/>
              </a:rPr>
              <a:t>9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70">
                <a:solidFill>
                  <a:srgbClr val="FFFFFF"/>
                </a:solidFill>
                <a:latin typeface="Trebuchet MS"/>
                <a:cs typeface="Trebuchet MS"/>
              </a:rPr>
              <a:t>9</a:t>
            </a:r>
            <a:endParaRPr sz="1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75"/>
              </a:spcBef>
            </a:pPr>
            <a:endParaRPr sz="1900">
              <a:latin typeface="Trebuchet MS"/>
              <a:cs typeface="Trebuchet MS"/>
            </a:endParaRPr>
          </a:p>
          <a:p>
            <a:pPr marL="2818130" marR="1998345" indent="-1006475">
              <a:lnSpc>
                <a:spcPct val="117500"/>
              </a:lnSpc>
              <a:tabLst>
                <a:tab pos="2123440" algn="l"/>
                <a:tab pos="2420620" algn="l"/>
                <a:tab pos="2766060" algn="l"/>
                <a:tab pos="3072130" algn="l"/>
                <a:tab pos="3129915" algn="l"/>
                <a:tab pos="3410585" algn="l"/>
                <a:tab pos="3562985" algn="l"/>
                <a:tab pos="3691890" algn="l"/>
                <a:tab pos="3859529" algn="l"/>
                <a:tab pos="3956685" algn="l"/>
                <a:tab pos="4153535" algn="l"/>
                <a:tab pos="4237355" algn="l"/>
                <a:tab pos="4460240" algn="l"/>
                <a:tab pos="4496435" algn="l"/>
                <a:tab pos="4772660" algn="l"/>
                <a:tab pos="5034915" algn="l"/>
                <a:tab pos="5346700" algn="l"/>
                <a:tab pos="5631815" algn="l"/>
                <a:tab pos="5824220" algn="l"/>
              </a:tabLst>
            </a:pPr>
            <a:r>
              <a:rPr dirty="0" sz="1900" spc="12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114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27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15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114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	</a:t>
            </a:r>
            <a:r>
              <a:rPr dirty="0" sz="1900" spc="114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15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15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16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-5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2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-4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105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-5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105">
                <a:solidFill>
                  <a:srgbClr val="FFFFFF"/>
                </a:solidFill>
                <a:latin typeface="Trebuchet MS"/>
                <a:cs typeface="Trebuchet MS"/>
              </a:rPr>
              <a:t>Z </a:t>
            </a:r>
            <a:r>
              <a:rPr dirty="0" sz="1900" spc="12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	</a:t>
            </a:r>
            <a:r>
              <a:rPr dirty="0" sz="1900" spc="12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12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	</a:t>
            </a:r>
            <a:r>
              <a:rPr dirty="0" sz="1900" spc="-5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	</a:t>
            </a:r>
            <a:r>
              <a:rPr dirty="0" sz="1900" spc="12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	</a:t>
            </a:r>
            <a:r>
              <a:rPr dirty="0" sz="1900" spc="-5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	</a:t>
            </a:r>
            <a:r>
              <a:rPr dirty="0" sz="1900" spc="90">
                <a:solidFill>
                  <a:srgbClr val="FFFFFF"/>
                </a:solidFill>
                <a:latin typeface="Trebuchet MS"/>
                <a:cs typeface="Trebuchet MS"/>
              </a:rPr>
              <a:t>8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-50">
                <a:solidFill>
                  <a:srgbClr val="FFFFFF"/>
                </a:solidFill>
                <a:latin typeface="Trebuchet MS"/>
                <a:cs typeface="Trebuchet MS"/>
              </a:rPr>
              <a:t>7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-5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869"/>
              </a:spcBef>
            </a:pPr>
            <a:endParaRPr sz="19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tabLst>
                <a:tab pos="298450" algn="l"/>
                <a:tab pos="589915" algn="l"/>
                <a:tab pos="909955" algn="l"/>
                <a:tab pos="1281430" algn="l"/>
                <a:tab pos="1539875" algn="l"/>
                <a:tab pos="1805305" algn="l"/>
                <a:tab pos="2040889" algn="l"/>
              </a:tabLst>
            </a:pPr>
            <a:r>
              <a:rPr dirty="0" sz="1900" spc="12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1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2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-395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-5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-5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-5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-5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7563788" y="9448441"/>
            <a:ext cx="445770" cy="445770"/>
          </a:xfrm>
          <a:custGeom>
            <a:avLst/>
            <a:gdLst/>
            <a:ahLst/>
            <a:cxnLst/>
            <a:rect l="l" t="t" r="r" b="b"/>
            <a:pathLst>
              <a:path w="445769" h="445770">
                <a:moveTo>
                  <a:pt x="222713" y="445405"/>
                </a:moveTo>
                <a:lnTo>
                  <a:pt x="177434" y="440841"/>
                </a:lnTo>
                <a:lnTo>
                  <a:pt x="177702" y="440841"/>
                </a:lnTo>
                <a:lnTo>
                  <a:pt x="135910" y="427842"/>
                </a:lnTo>
                <a:lnTo>
                  <a:pt x="98107" y="407300"/>
                </a:lnTo>
                <a:lnTo>
                  <a:pt x="65813" y="380659"/>
                </a:lnTo>
                <a:lnTo>
                  <a:pt x="39759" y="349311"/>
                </a:lnTo>
                <a:lnTo>
                  <a:pt x="17485" y="309345"/>
                </a:lnTo>
                <a:lnTo>
                  <a:pt x="4518" y="267557"/>
                </a:lnTo>
                <a:lnTo>
                  <a:pt x="0" y="222689"/>
                </a:lnTo>
                <a:lnTo>
                  <a:pt x="4527" y="177809"/>
                </a:lnTo>
                <a:lnTo>
                  <a:pt x="17503" y="136008"/>
                </a:lnTo>
                <a:lnTo>
                  <a:pt x="38035" y="98181"/>
                </a:lnTo>
                <a:lnTo>
                  <a:pt x="65228" y="65223"/>
                </a:lnTo>
                <a:lnTo>
                  <a:pt x="98187" y="38031"/>
                </a:lnTo>
                <a:lnTo>
                  <a:pt x="136018" y="17499"/>
                </a:lnTo>
                <a:lnTo>
                  <a:pt x="177825" y="4524"/>
                </a:lnTo>
                <a:lnTo>
                  <a:pt x="222713" y="0"/>
                </a:lnTo>
                <a:lnTo>
                  <a:pt x="267594" y="4524"/>
                </a:lnTo>
                <a:lnTo>
                  <a:pt x="309398" y="17499"/>
                </a:lnTo>
                <a:lnTo>
                  <a:pt x="314517" y="20278"/>
                </a:lnTo>
                <a:lnTo>
                  <a:pt x="222713" y="20278"/>
                </a:lnTo>
                <a:lnTo>
                  <a:pt x="176299" y="25623"/>
                </a:lnTo>
                <a:lnTo>
                  <a:pt x="133690" y="40850"/>
                </a:lnTo>
                <a:lnTo>
                  <a:pt x="96102" y="64744"/>
                </a:lnTo>
                <a:lnTo>
                  <a:pt x="64751" y="96089"/>
                </a:lnTo>
                <a:lnTo>
                  <a:pt x="40853" y="133672"/>
                </a:lnTo>
                <a:lnTo>
                  <a:pt x="25622" y="176276"/>
                </a:lnTo>
                <a:lnTo>
                  <a:pt x="20275" y="222689"/>
                </a:lnTo>
                <a:lnTo>
                  <a:pt x="25622" y="269111"/>
                </a:lnTo>
                <a:lnTo>
                  <a:pt x="40853" y="311723"/>
                </a:lnTo>
                <a:lnTo>
                  <a:pt x="64751" y="349311"/>
                </a:lnTo>
                <a:lnTo>
                  <a:pt x="96102" y="380659"/>
                </a:lnTo>
                <a:lnTo>
                  <a:pt x="133690" y="404554"/>
                </a:lnTo>
                <a:lnTo>
                  <a:pt x="176299" y="419781"/>
                </a:lnTo>
                <a:lnTo>
                  <a:pt x="222713" y="425127"/>
                </a:lnTo>
                <a:lnTo>
                  <a:pt x="314355" y="425127"/>
                </a:lnTo>
                <a:lnTo>
                  <a:pt x="309357" y="427842"/>
                </a:lnTo>
                <a:lnTo>
                  <a:pt x="267573" y="440841"/>
                </a:lnTo>
                <a:lnTo>
                  <a:pt x="222713" y="445405"/>
                </a:lnTo>
                <a:close/>
              </a:path>
              <a:path w="445769" h="445770">
                <a:moveTo>
                  <a:pt x="314355" y="425127"/>
                </a:moveTo>
                <a:lnTo>
                  <a:pt x="222713" y="425127"/>
                </a:lnTo>
                <a:lnTo>
                  <a:pt x="269127" y="419781"/>
                </a:lnTo>
                <a:lnTo>
                  <a:pt x="311736" y="404554"/>
                </a:lnTo>
                <a:lnTo>
                  <a:pt x="349323" y="380659"/>
                </a:lnTo>
                <a:lnTo>
                  <a:pt x="380674" y="349311"/>
                </a:lnTo>
                <a:lnTo>
                  <a:pt x="404573" y="311723"/>
                </a:lnTo>
                <a:lnTo>
                  <a:pt x="419804" y="269111"/>
                </a:lnTo>
                <a:lnTo>
                  <a:pt x="425151" y="222689"/>
                </a:lnTo>
                <a:lnTo>
                  <a:pt x="419751" y="176276"/>
                </a:lnTo>
                <a:lnTo>
                  <a:pt x="404480" y="133672"/>
                </a:lnTo>
                <a:lnTo>
                  <a:pt x="381898" y="98181"/>
                </a:lnTo>
                <a:lnTo>
                  <a:pt x="349679" y="65223"/>
                </a:lnTo>
                <a:lnTo>
                  <a:pt x="311535" y="40850"/>
                </a:lnTo>
                <a:lnTo>
                  <a:pt x="269003" y="25623"/>
                </a:lnTo>
                <a:lnTo>
                  <a:pt x="268793" y="25623"/>
                </a:lnTo>
                <a:lnTo>
                  <a:pt x="222713" y="20278"/>
                </a:lnTo>
                <a:lnTo>
                  <a:pt x="314517" y="20278"/>
                </a:lnTo>
                <a:lnTo>
                  <a:pt x="347229" y="38031"/>
                </a:lnTo>
                <a:lnTo>
                  <a:pt x="380192" y="65223"/>
                </a:lnTo>
                <a:lnTo>
                  <a:pt x="407389" y="98181"/>
                </a:lnTo>
                <a:lnTo>
                  <a:pt x="427925" y="136008"/>
                </a:lnTo>
                <a:lnTo>
                  <a:pt x="440903" y="177809"/>
                </a:lnTo>
                <a:lnTo>
                  <a:pt x="445429" y="222689"/>
                </a:lnTo>
                <a:lnTo>
                  <a:pt x="440863" y="267557"/>
                </a:lnTo>
                <a:lnTo>
                  <a:pt x="427862" y="309345"/>
                </a:lnTo>
                <a:lnTo>
                  <a:pt x="407317" y="347159"/>
                </a:lnTo>
                <a:lnTo>
                  <a:pt x="380122" y="380108"/>
                </a:lnTo>
                <a:lnTo>
                  <a:pt x="347171" y="407300"/>
                </a:lnTo>
                <a:lnTo>
                  <a:pt x="314355" y="425127"/>
                </a:lnTo>
                <a:close/>
              </a:path>
              <a:path w="445769" h="445770">
                <a:moveTo>
                  <a:pt x="243440" y="352965"/>
                </a:moveTo>
                <a:lnTo>
                  <a:pt x="194170" y="352965"/>
                </a:lnTo>
                <a:lnTo>
                  <a:pt x="307944" y="238584"/>
                </a:lnTo>
                <a:lnTo>
                  <a:pt x="105744" y="238584"/>
                </a:lnTo>
                <a:lnTo>
                  <a:pt x="105744" y="198028"/>
                </a:lnTo>
                <a:lnTo>
                  <a:pt x="301871" y="198028"/>
                </a:lnTo>
                <a:lnTo>
                  <a:pt x="188256" y="84201"/>
                </a:lnTo>
                <a:lnTo>
                  <a:pt x="237341" y="84201"/>
                </a:lnTo>
                <a:lnTo>
                  <a:pt x="374508" y="221369"/>
                </a:lnTo>
                <a:lnTo>
                  <a:pt x="243440" y="3529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598002" cy="492442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69341" y="1318919"/>
            <a:ext cx="7277100" cy="420370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90520" y="5849073"/>
            <a:ext cx="7362824" cy="425450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914917" y="1481576"/>
            <a:ext cx="4314824" cy="391477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241253" y="7553668"/>
            <a:ext cx="6457949" cy="838199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454072" y="9016540"/>
            <a:ext cx="732790" cy="435609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150" spc="8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150" spc="2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50" spc="10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150" spc="2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50" spc="5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1150" spc="2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50" spc="4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11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5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dirty="0" sz="1150" spc="2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50" spc="105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dirty="0" sz="1150" spc="2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50" spc="10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dirty="0" sz="1150" spc="2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5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dirty="0" sz="1150" spc="2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50" spc="-5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1150">
              <a:latin typeface="Trebuchet MS"/>
              <a:cs typeface="Trebuchet MS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53311" y="1246631"/>
            <a:ext cx="5364479" cy="77723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454072" y="1302842"/>
            <a:ext cx="5156200" cy="6591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150" spc="-465"/>
              <a:t>CLO3:REGRESSION</a:t>
            </a:r>
            <a:r>
              <a:rPr dirty="0" sz="4150" spc="-265"/>
              <a:t> </a:t>
            </a:r>
            <a:r>
              <a:rPr dirty="0" sz="4150" spc="-385"/>
              <a:t>MODELS</a:t>
            </a:r>
            <a:endParaRPr sz="4150"/>
          </a:p>
        </p:txBody>
      </p:sp>
      <p:sp>
        <p:nvSpPr>
          <p:cNvPr id="11" name="object 11" descr=""/>
          <p:cNvSpPr txBox="1"/>
          <p:nvPr/>
        </p:nvSpPr>
        <p:spPr>
          <a:xfrm>
            <a:off x="11568269" y="484537"/>
            <a:ext cx="522478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85">
                <a:solidFill>
                  <a:srgbClr val="FFFFFF"/>
                </a:solidFill>
                <a:latin typeface="Verdana"/>
                <a:cs typeface="Verdana"/>
              </a:rPr>
              <a:t>Simple</a:t>
            </a:r>
            <a:r>
              <a:rPr dirty="0" sz="3400" spc="-3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00" spc="-70">
                <a:solidFill>
                  <a:srgbClr val="FFFFFF"/>
                </a:solidFill>
                <a:latin typeface="Verdana"/>
                <a:cs typeface="Verdana"/>
              </a:rPr>
              <a:t>Linear</a:t>
            </a:r>
            <a:r>
              <a:rPr dirty="0" sz="3400" spc="-3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00" spc="-75">
                <a:solidFill>
                  <a:srgbClr val="FFFFFF"/>
                </a:solidFill>
                <a:latin typeface="Verdana"/>
                <a:cs typeface="Verdana"/>
              </a:rPr>
              <a:t>Regression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0766325" y="7675122"/>
            <a:ext cx="5408295" cy="5530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450" spc="50">
                <a:solidFill>
                  <a:srgbClr val="FFFFFF"/>
                </a:solidFill>
                <a:latin typeface="Trebuchet MS"/>
                <a:cs typeface="Trebuchet MS"/>
              </a:rPr>
              <a:t>Multiple</a:t>
            </a:r>
            <a:r>
              <a:rPr dirty="0" sz="345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50">
                <a:solidFill>
                  <a:srgbClr val="FFFFFF"/>
                </a:solidFill>
                <a:latin typeface="Trebuchet MS"/>
                <a:cs typeface="Trebuchet MS"/>
              </a:rPr>
              <a:t>Linear</a:t>
            </a:r>
            <a:r>
              <a:rPr dirty="0" sz="345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50" spc="110">
                <a:solidFill>
                  <a:srgbClr val="FFFFFF"/>
                </a:solidFill>
                <a:latin typeface="Trebuchet MS"/>
                <a:cs typeface="Trebuchet MS"/>
              </a:rPr>
              <a:t>Regression</a:t>
            </a:r>
            <a:endParaRPr sz="34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7450165" y="9633818"/>
            <a:ext cx="445770" cy="445770"/>
          </a:xfrm>
          <a:custGeom>
            <a:avLst/>
            <a:gdLst/>
            <a:ahLst/>
            <a:cxnLst/>
            <a:rect l="l" t="t" r="r" b="b"/>
            <a:pathLst>
              <a:path w="445769" h="445770">
                <a:moveTo>
                  <a:pt x="222713" y="445405"/>
                </a:moveTo>
                <a:lnTo>
                  <a:pt x="177434" y="440841"/>
                </a:lnTo>
                <a:lnTo>
                  <a:pt x="177702" y="440841"/>
                </a:lnTo>
                <a:lnTo>
                  <a:pt x="135910" y="427842"/>
                </a:lnTo>
                <a:lnTo>
                  <a:pt x="98107" y="407300"/>
                </a:lnTo>
                <a:lnTo>
                  <a:pt x="65813" y="380659"/>
                </a:lnTo>
                <a:lnTo>
                  <a:pt x="39759" y="349311"/>
                </a:lnTo>
                <a:lnTo>
                  <a:pt x="17485" y="309345"/>
                </a:lnTo>
                <a:lnTo>
                  <a:pt x="4518" y="267557"/>
                </a:lnTo>
                <a:lnTo>
                  <a:pt x="0" y="222689"/>
                </a:lnTo>
                <a:lnTo>
                  <a:pt x="4527" y="177809"/>
                </a:lnTo>
                <a:lnTo>
                  <a:pt x="17503" y="136008"/>
                </a:lnTo>
                <a:lnTo>
                  <a:pt x="38035" y="98181"/>
                </a:lnTo>
                <a:lnTo>
                  <a:pt x="65228" y="65223"/>
                </a:lnTo>
                <a:lnTo>
                  <a:pt x="98187" y="38031"/>
                </a:lnTo>
                <a:lnTo>
                  <a:pt x="136018" y="17499"/>
                </a:lnTo>
                <a:lnTo>
                  <a:pt x="177825" y="4524"/>
                </a:lnTo>
                <a:lnTo>
                  <a:pt x="222713" y="0"/>
                </a:lnTo>
                <a:lnTo>
                  <a:pt x="267594" y="4524"/>
                </a:lnTo>
                <a:lnTo>
                  <a:pt x="309398" y="17499"/>
                </a:lnTo>
                <a:lnTo>
                  <a:pt x="314517" y="20278"/>
                </a:lnTo>
                <a:lnTo>
                  <a:pt x="222713" y="20278"/>
                </a:lnTo>
                <a:lnTo>
                  <a:pt x="176299" y="25623"/>
                </a:lnTo>
                <a:lnTo>
                  <a:pt x="133690" y="40850"/>
                </a:lnTo>
                <a:lnTo>
                  <a:pt x="96102" y="64744"/>
                </a:lnTo>
                <a:lnTo>
                  <a:pt x="64751" y="96089"/>
                </a:lnTo>
                <a:lnTo>
                  <a:pt x="40853" y="133672"/>
                </a:lnTo>
                <a:lnTo>
                  <a:pt x="25622" y="176276"/>
                </a:lnTo>
                <a:lnTo>
                  <a:pt x="20275" y="222689"/>
                </a:lnTo>
                <a:lnTo>
                  <a:pt x="25622" y="269111"/>
                </a:lnTo>
                <a:lnTo>
                  <a:pt x="40853" y="311723"/>
                </a:lnTo>
                <a:lnTo>
                  <a:pt x="64751" y="349311"/>
                </a:lnTo>
                <a:lnTo>
                  <a:pt x="96102" y="380659"/>
                </a:lnTo>
                <a:lnTo>
                  <a:pt x="133690" y="404554"/>
                </a:lnTo>
                <a:lnTo>
                  <a:pt x="176299" y="419781"/>
                </a:lnTo>
                <a:lnTo>
                  <a:pt x="222713" y="425127"/>
                </a:lnTo>
                <a:lnTo>
                  <a:pt x="314355" y="425127"/>
                </a:lnTo>
                <a:lnTo>
                  <a:pt x="309357" y="427842"/>
                </a:lnTo>
                <a:lnTo>
                  <a:pt x="267573" y="440841"/>
                </a:lnTo>
                <a:lnTo>
                  <a:pt x="222713" y="445405"/>
                </a:lnTo>
                <a:close/>
              </a:path>
              <a:path w="445769" h="445770">
                <a:moveTo>
                  <a:pt x="314355" y="425127"/>
                </a:moveTo>
                <a:lnTo>
                  <a:pt x="222713" y="425127"/>
                </a:lnTo>
                <a:lnTo>
                  <a:pt x="269127" y="419781"/>
                </a:lnTo>
                <a:lnTo>
                  <a:pt x="311736" y="404554"/>
                </a:lnTo>
                <a:lnTo>
                  <a:pt x="349323" y="380659"/>
                </a:lnTo>
                <a:lnTo>
                  <a:pt x="380674" y="349311"/>
                </a:lnTo>
                <a:lnTo>
                  <a:pt x="404573" y="311723"/>
                </a:lnTo>
                <a:lnTo>
                  <a:pt x="419804" y="269111"/>
                </a:lnTo>
                <a:lnTo>
                  <a:pt x="425151" y="222689"/>
                </a:lnTo>
                <a:lnTo>
                  <a:pt x="419751" y="176276"/>
                </a:lnTo>
                <a:lnTo>
                  <a:pt x="404480" y="133672"/>
                </a:lnTo>
                <a:lnTo>
                  <a:pt x="381898" y="98181"/>
                </a:lnTo>
                <a:lnTo>
                  <a:pt x="349679" y="65223"/>
                </a:lnTo>
                <a:lnTo>
                  <a:pt x="311535" y="40850"/>
                </a:lnTo>
                <a:lnTo>
                  <a:pt x="269003" y="25623"/>
                </a:lnTo>
                <a:lnTo>
                  <a:pt x="268793" y="25623"/>
                </a:lnTo>
                <a:lnTo>
                  <a:pt x="222713" y="20278"/>
                </a:lnTo>
                <a:lnTo>
                  <a:pt x="314517" y="20278"/>
                </a:lnTo>
                <a:lnTo>
                  <a:pt x="347229" y="38031"/>
                </a:lnTo>
                <a:lnTo>
                  <a:pt x="380192" y="65223"/>
                </a:lnTo>
                <a:lnTo>
                  <a:pt x="407389" y="98181"/>
                </a:lnTo>
                <a:lnTo>
                  <a:pt x="427925" y="136008"/>
                </a:lnTo>
                <a:lnTo>
                  <a:pt x="440903" y="177809"/>
                </a:lnTo>
                <a:lnTo>
                  <a:pt x="445429" y="222689"/>
                </a:lnTo>
                <a:lnTo>
                  <a:pt x="440863" y="267557"/>
                </a:lnTo>
                <a:lnTo>
                  <a:pt x="427862" y="309345"/>
                </a:lnTo>
                <a:lnTo>
                  <a:pt x="407317" y="347159"/>
                </a:lnTo>
                <a:lnTo>
                  <a:pt x="380122" y="380108"/>
                </a:lnTo>
                <a:lnTo>
                  <a:pt x="347171" y="407300"/>
                </a:lnTo>
                <a:lnTo>
                  <a:pt x="314355" y="425127"/>
                </a:lnTo>
                <a:close/>
              </a:path>
              <a:path w="445769" h="445770">
                <a:moveTo>
                  <a:pt x="243440" y="352965"/>
                </a:moveTo>
                <a:lnTo>
                  <a:pt x="194170" y="352965"/>
                </a:lnTo>
                <a:lnTo>
                  <a:pt x="307944" y="238584"/>
                </a:lnTo>
                <a:lnTo>
                  <a:pt x="105744" y="238584"/>
                </a:lnTo>
                <a:lnTo>
                  <a:pt x="105744" y="198028"/>
                </a:lnTo>
                <a:lnTo>
                  <a:pt x="301871" y="198028"/>
                </a:lnTo>
                <a:lnTo>
                  <a:pt x="188256" y="84201"/>
                </a:lnTo>
                <a:lnTo>
                  <a:pt x="237341" y="84201"/>
                </a:lnTo>
                <a:lnTo>
                  <a:pt x="374508" y="221369"/>
                </a:lnTo>
                <a:lnTo>
                  <a:pt x="243440" y="3529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3030" y="1028700"/>
            <a:ext cx="8480762" cy="842377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03316" y="992019"/>
            <a:ext cx="8480743" cy="8460451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37163" y="1189228"/>
            <a:ext cx="5943599" cy="346709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875995" y="1174845"/>
            <a:ext cx="5934074" cy="348614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67842" y="5143500"/>
            <a:ext cx="5924549" cy="362902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680999" y="5893985"/>
            <a:ext cx="8343899" cy="3152774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817763" y="9614755"/>
            <a:ext cx="711200" cy="435609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150" spc="8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150" spc="2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50" spc="10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150" spc="2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50" spc="5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1150" spc="2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50" spc="4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11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5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dirty="0" sz="1150" spc="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5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dirty="0" sz="1150" spc="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50" spc="10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dirty="0" sz="1150" spc="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5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dirty="0" sz="1150" spc="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50" spc="25">
                <a:solidFill>
                  <a:srgbClr val="FFFFFF"/>
                </a:solidFill>
                <a:latin typeface="Trebuchet MS"/>
                <a:cs typeface="Trebuchet MS"/>
              </a:rPr>
              <a:t>9</a:t>
            </a:r>
            <a:endParaRPr sz="1150">
              <a:latin typeface="Trebuchet MS"/>
              <a:cs typeface="Trebuchet MS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233415" y="33528"/>
            <a:ext cx="8232647" cy="1057655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329180">
              <a:lnSpc>
                <a:spcPct val="100000"/>
              </a:lnSpc>
              <a:spcBef>
                <a:spcPts val="100"/>
              </a:spcBef>
            </a:pPr>
            <a:r>
              <a:rPr dirty="0" sz="5650" spc="-600"/>
              <a:t>CLO3:CLASSIFICATION</a:t>
            </a:r>
            <a:r>
              <a:rPr dirty="0" sz="5650" spc="-375"/>
              <a:t> </a:t>
            </a:r>
            <a:r>
              <a:rPr dirty="0" sz="5650" spc="-520"/>
              <a:t>MODELS</a:t>
            </a:r>
            <a:endParaRPr sz="565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7563788" y="9448441"/>
            <a:ext cx="445770" cy="445770"/>
          </a:xfrm>
          <a:custGeom>
            <a:avLst/>
            <a:gdLst/>
            <a:ahLst/>
            <a:cxnLst/>
            <a:rect l="l" t="t" r="r" b="b"/>
            <a:pathLst>
              <a:path w="445769" h="445770">
                <a:moveTo>
                  <a:pt x="222713" y="445405"/>
                </a:moveTo>
                <a:lnTo>
                  <a:pt x="177434" y="440841"/>
                </a:lnTo>
                <a:lnTo>
                  <a:pt x="177702" y="440841"/>
                </a:lnTo>
                <a:lnTo>
                  <a:pt x="135910" y="427842"/>
                </a:lnTo>
                <a:lnTo>
                  <a:pt x="98107" y="407300"/>
                </a:lnTo>
                <a:lnTo>
                  <a:pt x="65813" y="380659"/>
                </a:lnTo>
                <a:lnTo>
                  <a:pt x="39759" y="349311"/>
                </a:lnTo>
                <a:lnTo>
                  <a:pt x="17485" y="309345"/>
                </a:lnTo>
                <a:lnTo>
                  <a:pt x="4518" y="267557"/>
                </a:lnTo>
                <a:lnTo>
                  <a:pt x="0" y="222689"/>
                </a:lnTo>
                <a:lnTo>
                  <a:pt x="4527" y="177809"/>
                </a:lnTo>
                <a:lnTo>
                  <a:pt x="17503" y="136008"/>
                </a:lnTo>
                <a:lnTo>
                  <a:pt x="38035" y="98181"/>
                </a:lnTo>
                <a:lnTo>
                  <a:pt x="65228" y="65223"/>
                </a:lnTo>
                <a:lnTo>
                  <a:pt x="98187" y="38031"/>
                </a:lnTo>
                <a:lnTo>
                  <a:pt x="136018" y="17499"/>
                </a:lnTo>
                <a:lnTo>
                  <a:pt x="177825" y="4524"/>
                </a:lnTo>
                <a:lnTo>
                  <a:pt x="222713" y="0"/>
                </a:lnTo>
                <a:lnTo>
                  <a:pt x="267594" y="4524"/>
                </a:lnTo>
                <a:lnTo>
                  <a:pt x="309398" y="17499"/>
                </a:lnTo>
                <a:lnTo>
                  <a:pt x="314517" y="20278"/>
                </a:lnTo>
                <a:lnTo>
                  <a:pt x="222713" y="20278"/>
                </a:lnTo>
                <a:lnTo>
                  <a:pt x="176299" y="25623"/>
                </a:lnTo>
                <a:lnTo>
                  <a:pt x="133690" y="40850"/>
                </a:lnTo>
                <a:lnTo>
                  <a:pt x="96102" y="64744"/>
                </a:lnTo>
                <a:lnTo>
                  <a:pt x="64751" y="96089"/>
                </a:lnTo>
                <a:lnTo>
                  <a:pt x="40853" y="133672"/>
                </a:lnTo>
                <a:lnTo>
                  <a:pt x="25622" y="176276"/>
                </a:lnTo>
                <a:lnTo>
                  <a:pt x="20275" y="222689"/>
                </a:lnTo>
                <a:lnTo>
                  <a:pt x="25622" y="269111"/>
                </a:lnTo>
                <a:lnTo>
                  <a:pt x="40853" y="311723"/>
                </a:lnTo>
                <a:lnTo>
                  <a:pt x="64751" y="349311"/>
                </a:lnTo>
                <a:lnTo>
                  <a:pt x="96102" y="380659"/>
                </a:lnTo>
                <a:lnTo>
                  <a:pt x="133690" y="404554"/>
                </a:lnTo>
                <a:lnTo>
                  <a:pt x="176299" y="419781"/>
                </a:lnTo>
                <a:lnTo>
                  <a:pt x="222713" y="425127"/>
                </a:lnTo>
                <a:lnTo>
                  <a:pt x="314355" y="425127"/>
                </a:lnTo>
                <a:lnTo>
                  <a:pt x="309357" y="427842"/>
                </a:lnTo>
                <a:lnTo>
                  <a:pt x="267573" y="440841"/>
                </a:lnTo>
                <a:lnTo>
                  <a:pt x="222713" y="445405"/>
                </a:lnTo>
                <a:close/>
              </a:path>
              <a:path w="445769" h="445770">
                <a:moveTo>
                  <a:pt x="314355" y="425127"/>
                </a:moveTo>
                <a:lnTo>
                  <a:pt x="222713" y="425127"/>
                </a:lnTo>
                <a:lnTo>
                  <a:pt x="269127" y="419781"/>
                </a:lnTo>
                <a:lnTo>
                  <a:pt x="311736" y="404554"/>
                </a:lnTo>
                <a:lnTo>
                  <a:pt x="349323" y="380659"/>
                </a:lnTo>
                <a:lnTo>
                  <a:pt x="380674" y="349311"/>
                </a:lnTo>
                <a:lnTo>
                  <a:pt x="404573" y="311723"/>
                </a:lnTo>
                <a:lnTo>
                  <a:pt x="419804" y="269111"/>
                </a:lnTo>
                <a:lnTo>
                  <a:pt x="425151" y="222689"/>
                </a:lnTo>
                <a:lnTo>
                  <a:pt x="419751" y="176276"/>
                </a:lnTo>
                <a:lnTo>
                  <a:pt x="404480" y="133672"/>
                </a:lnTo>
                <a:lnTo>
                  <a:pt x="381898" y="98181"/>
                </a:lnTo>
                <a:lnTo>
                  <a:pt x="349679" y="65223"/>
                </a:lnTo>
                <a:lnTo>
                  <a:pt x="311535" y="40850"/>
                </a:lnTo>
                <a:lnTo>
                  <a:pt x="269003" y="25623"/>
                </a:lnTo>
                <a:lnTo>
                  <a:pt x="268793" y="25623"/>
                </a:lnTo>
                <a:lnTo>
                  <a:pt x="222713" y="20278"/>
                </a:lnTo>
                <a:lnTo>
                  <a:pt x="314517" y="20278"/>
                </a:lnTo>
                <a:lnTo>
                  <a:pt x="347229" y="38031"/>
                </a:lnTo>
                <a:lnTo>
                  <a:pt x="380192" y="65223"/>
                </a:lnTo>
                <a:lnTo>
                  <a:pt x="407389" y="98181"/>
                </a:lnTo>
                <a:lnTo>
                  <a:pt x="427925" y="136008"/>
                </a:lnTo>
                <a:lnTo>
                  <a:pt x="440903" y="177809"/>
                </a:lnTo>
                <a:lnTo>
                  <a:pt x="445429" y="222689"/>
                </a:lnTo>
                <a:lnTo>
                  <a:pt x="440863" y="267557"/>
                </a:lnTo>
                <a:lnTo>
                  <a:pt x="427862" y="309345"/>
                </a:lnTo>
                <a:lnTo>
                  <a:pt x="407317" y="347159"/>
                </a:lnTo>
                <a:lnTo>
                  <a:pt x="380122" y="380108"/>
                </a:lnTo>
                <a:lnTo>
                  <a:pt x="347171" y="407300"/>
                </a:lnTo>
                <a:lnTo>
                  <a:pt x="314355" y="425127"/>
                </a:lnTo>
                <a:close/>
              </a:path>
              <a:path w="445769" h="445770">
                <a:moveTo>
                  <a:pt x="243440" y="352965"/>
                </a:moveTo>
                <a:lnTo>
                  <a:pt x="194170" y="352965"/>
                </a:lnTo>
                <a:lnTo>
                  <a:pt x="307944" y="238584"/>
                </a:lnTo>
                <a:lnTo>
                  <a:pt x="105744" y="238584"/>
                </a:lnTo>
                <a:lnTo>
                  <a:pt x="105744" y="198028"/>
                </a:lnTo>
                <a:lnTo>
                  <a:pt x="301871" y="198028"/>
                </a:lnTo>
                <a:lnTo>
                  <a:pt x="188256" y="84201"/>
                </a:lnTo>
                <a:lnTo>
                  <a:pt x="237341" y="84201"/>
                </a:lnTo>
                <a:lnTo>
                  <a:pt x="374508" y="221369"/>
                </a:lnTo>
                <a:lnTo>
                  <a:pt x="243440" y="3529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598002" cy="492442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69341" y="1318919"/>
            <a:ext cx="7277100" cy="420370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90520" y="5849073"/>
            <a:ext cx="7362824" cy="425450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870452" y="1866819"/>
            <a:ext cx="4476749" cy="314324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71908" y="6281537"/>
            <a:ext cx="5000624" cy="3390899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53311" y="1246631"/>
            <a:ext cx="3605783" cy="77723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454072" y="1302842"/>
            <a:ext cx="3401060" cy="6591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150" spc="-520"/>
              <a:t>CLO3:CLUSTERING</a:t>
            </a:r>
            <a:endParaRPr sz="4150"/>
          </a:p>
        </p:txBody>
      </p:sp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pc="80"/>
              <a:t>P</a:t>
            </a:r>
            <a:r>
              <a:rPr dirty="0" spc="285"/>
              <a:t> </a:t>
            </a:r>
            <a:r>
              <a:rPr dirty="0" spc="105"/>
              <a:t>A</a:t>
            </a:r>
            <a:r>
              <a:rPr dirty="0" spc="290"/>
              <a:t> </a:t>
            </a:r>
            <a:r>
              <a:rPr dirty="0" spc="50"/>
              <a:t>G</a:t>
            </a:r>
            <a:r>
              <a:rPr dirty="0" spc="290"/>
              <a:t> </a:t>
            </a:r>
            <a:r>
              <a:rPr dirty="0" spc="40"/>
              <a:t>E</a:t>
            </a:r>
          </a:p>
          <a:p>
            <a:pPr marL="12700">
              <a:lnSpc>
                <a:spcPct val="100000"/>
              </a:lnSpc>
              <a:spcBef>
                <a:spcPts val="234"/>
              </a:spcBef>
            </a:pPr>
            <a:r>
              <a:rPr dirty="0"/>
              <a:t>1</a:t>
            </a:r>
            <a:r>
              <a:rPr dirty="0" spc="235"/>
              <a:t> </a:t>
            </a:r>
            <a:r>
              <a:rPr dirty="0"/>
              <a:t>2</a:t>
            </a:r>
            <a:r>
              <a:rPr dirty="0" spc="235"/>
              <a:t> </a:t>
            </a:r>
            <a:r>
              <a:rPr dirty="0" spc="100"/>
              <a:t>/</a:t>
            </a:r>
            <a:r>
              <a:rPr dirty="0" spc="235"/>
              <a:t> </a:t>
            </a:r>
            <a:r>
              <a:rPr dirty="0"/>
              <a:t>1</a:t>
            </a:r>
            <a:r>
              <a:rPr dirty="0" spc="235"/>
              <a:t> </a:t>
            </a:r>
            <a:r>
              <a:rPr dirty="0" spc="25"/>
              <a:t>9</a:t>
            </a:r>
          </a:p>
        </p:txBody>
      </p:sp>
      <p:sp>
        <p:nvSpPr>
          <p:cNvPr id="10" name="object 10" descr=""/>
          <p:cNvSpPr txBox="1"/>
          <p:nvPr/>
        </p:nvSpPr>
        <p:spPr>
          <a:xfrm>
            <a:off x="13285596" y="484537"/>
            <a:ext cx="1790064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395">
                <a:solidFill>
                  <a:srgbClr val="FFFFFF"/>
                </a:solidFill>
                <a:latin typeface="Verdana"/>
                <a:cs typeface="Verdana"/>
              </a:rPr>
              <a:t>K-</a:t>
            </a:r>
            <a:r>
              <a:rPr dirty="0" sz="3400" spc="-100">
                <a:solidFill>
                  <a:srgbClr val="FFFFFF"/>
                </a:solidFill>
                <a:latin typeface="Verdana"/>
                <a:cs typeface="Verdana"/>
              </a:rPr>
              <a:t>means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0443285" y="7675122"/>
            <a:ext cx="7474584" cy="5530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450" spc="140">
                <a:solidFill>
                  <a:srgbClr val="FFFFFF"/>
                </a:solidFill>
                <a:latin typeface="Trebuchet MS"/>
                <a:cs typeface="Trebuchet MS"/>
              </a:rPr>
              <a:t>Dendrogram</a:t>
            </a:r>
            <a:r>
              <a:rPr dirty="0" sz="345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50" spc="-30">
                <a:solidFill>
                  <a:srgbClr val="FFFFFF"/>
                </a:solidFill>
                <a:latin typeface="Trebuchet MS"/>
                <a:cs typeface="Trebuchet MS"/>
              </a:rPr>
              <a:t>(Hierarchical</a:t>
            </a:r>
            <a:r>
              <a:rPr dirty="0" sz="345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50" spc="-10">
                <a:solidFill>
                  <a:srgbClr val="FFFFFF"/>
                </a:solidFill>
                <a:latin typeface="Trebuchet MS"/>
                <a:cs typeface="Trebuchet MS"/>
              </a:rPr>
              <a:t>clustering)</a:t>
            </a:r>
            <a:endParaRPr sz="34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6813855" y="9068210"/>
            <a:ext cx="445770" cy="445770"/>
          </a:xfrm>
          <a:custGeom>
            <a:avLst/>
            <a:gdLst/>
            <a:ahLst/>
            <a:cxnLst/>
            <a:rect l="l" t="t" r="r" b="b"/>
            <a:pathLst>
              <a:path w="445769" h="445770">
                <a:moveTo>
                  <a:pt x="222713" y="445405"/>
                </a:moveTo>
                <a:lnTo>
                  <a:pt x="177434" y="440841"/>
                </a:lnTo>
                <a:lnTo>
                  <a:pt x="177702" y="440841"/>
                </a:lnTo>
                <a:lnTo>
                  <a:pt x="135910" y="427842"/>
                </a:lnTo>
                <a:lnTo>
                  <a:pt x="98107" y="407300"/>
                </a:lnTo>
                <a:lnTo>
                  <a:pt x="65813" y="380659"/>
                </a:lnTo>
                <a:lnTo>
                  <a:pt x="39759" y="349311"/>
                </a:lnTo>
                <a:lnTo>
                  <a:pt x="17485" y="309345"/>
                </a:lnTo>
                <a:lnTo>
                  <a:pt x="4518" y="267557"/>
                </a:lnTo>
                <a:lnTo>
                  <a:pt x="0" y="222689"/>
                </a:lnTo>
                <a:lnTo>
                  <a:pt x="4527" y="177809"/>
                </a:lnTo>
                <a:lnTo>
                  <a:pt x="17503" y="136008"/>
                </a:lnTo>
                <a:lnTo>
                  <a:pt x="38035" y="98181"/>
                </a:lnTo>
                <a:lnTo>
                  <a:pt x="65228" y="65223"/>
                </a:lnTo>
                <a:lnTo>
                  <a:pt x="98187" y="38031"/>
                </a:lnTo>
                <a:lnTo>
                  <a:pt x="136018" y="17499"/>
                </a:lnTo>
                <a:lnTo>
                  <a:pt x="177825" y="4524"/>
                </a:lnTo>
                <a:lnTo>
                  <a:pt x="222713" y="0"/>
                </a:lnTo>
                <a:lnTo>
                  <a:pt x="267594" y="4524"/>
                </a:lnTo>
                <a:lnTo>
                  <a:pt x="309398" y="17499"/>
                </a:lnTo>
                <a:lnTo>
                  <a:pt x="314517" y="20278"/>
                </a:lnTo>
                <a:lnTo>
                  <a:pt x="222713" y="20278"/>
                </a:lnTo>
                <a:lnTo>
                  <a:pt x="176299" y="25623"/>
                </a:lnTo>
                <a:lnTo>
                  <a:pt x="133690" y="40850"/>
                </a:lnTo>
                <a:lnTo>
                  <a:pt x="96102" y="64744"/>
                </a:lnTo>
                <a:lnTo>
                  <a:pt x="64751" y="96089"/>
                </a:lnTo>
                <a:lnTo>
                  <a:pt x="40853" y="133672"/>
                </a:lnTo>
                <a:lnTo>
                  <a:pt x="25622" y="176276"/>
                </a:lnTo>
                <a:lnTo>
                  <a:pt x="20275" y="222689"/>
                </a:lnTo>
                <a:lnTo>
                  <a:pt x="25622" y="269111"/>
                </a:lnTo>
                <a:lnTo>
                  <a:pt x="40853" y="311723"/>
                </a:lnTo>
                <a:lnTo>
                  <a:pt x="64751" y="349311"/>
                </a:lnTo>
                <a:lnTo>
                  <a:pt x="96102" y="380659"/>
                </a:lnTo>
                <a:lnTo>
                  <a:pt x="133690" y="404554"/>
                </a:lnTo>
                <a:lnTo>
                  <a:pt x="176299" y="419781"/>
                </a:lnTo>
                <a:lnTo>
                  <a:pt x="222713" y="425127"/>
                </a:lnTo>
                <a:lnTo>
                  <a:pt x="314355" y="425127"/>
                </a:lnTo>
                <a:lnTo>
                  <a:pt x="309357" y="427842"/>
                </a:lnTo>
                <a:lnTo>
                  <a:pt x="267573" y="440841"/>
                </a:lnTo>
                <a:lnTo>
                  <a:pt x="222713" y="445405"/>
                </a:lnTo>
                <a:close/>
              </a:path>
              <a:path w="445769" h="445770">
                <a:moveTo>
                  <a:pt x="314355" y="425127"/>
                </a:moveTo>
                <a:lnTo>
                  <a:pt x="222713" y="425127"/>
                </a:lnTo>
                <a:lnTo>
                  <a:pt x="269127" y="419781"/>
                </a:lnTo>
                <a:lnTo>
                  <a:pt x="311736" y="404554"/>
                </a:lnTo>
                <a:lnTo>
                  <a:pt x="349323" y="380659"/>
                </a:lnTo>
                <a:lnTo>
                  <a:pt x="380674" y="349311"/>
                </a:lnTo>
                <a:lnTo>
                  <a:pt x="404573" y="311723"/>
                </a:lnTo>
                <a:lnTo>
                  <a:pt x="419804" y="269111"/>
                </a:lnTo>
                <a:lnTo>
                  <a:pt x="425151" y="222689"/>
                </a:lnTo>
                <a:lnTo>
                  <a:pt x="419751" y="176276"/>
                </a:lnTo>
                <a:lnTo>
                  <a:pt x="404480" y="133672"/>
                </a:lnTo>
                <a:lnTo>
                  <a:pt x="381898" y="98181"/>
                </a:lnTo>
                <a:lnTo>
                  <a:pt x="349679" y="65223"/>
                </a:lnTo>
                <a:lnTo>
                  <a:pt x="311535" y="40850"/>
                </a:lnTo>
                <a:lnTo>
                  <a:pt x="269003" y="25623"/>
                </a:lnTo>
                <a:lnTo>
                  <a:pt x="268793" y="25623"/>
                </a:lnTo>
                <a:lnTo>
                  <a:pt x="222713" y="20278"/>
                </a:lnTo>
                <a:lnTo>
                  <a:pt x="314517" y="20278"/>
                </a:lnTo>
                <a:lnTo>
                  <a:pt x="347229" y="38031"/>
                </a:lnTo>
                <a:lnTo>
                  <a:pt x="380192" y="65223"/>
                </a:lnTo>
                <a:lnTo>
                  <a:pt x="407389" y="98181"/>
                </a:lnTo>
                <a:lnTo>
                  <a:pt x="427925" y="136008"/>
                </a:lnTo>
                <a:lnTo>
                  <a:pt x="440903" y="177809"/>
                </a:lnTo>
                <a:lnTo>
                  <a:pt x="445429" y="222689"/>
                </a:lnTo>
                <a:lnTo>
                  <a:pt x="440863" y="267557"/>
                </a:lnTo>
                <a:lnTo>
                  <a:pt x="427862" y="309345"/>
                </a:lnTo>
                <a:lnTo>
                  <a:pt x="407317" y="347159"/>
                </a:lnTo>
                <a:lnTo>
                  <a:pt x="380122" y="380108"/>
                </a:lnTo>
                <a:lnTo>
                  <a:pt x="347171" y="407300"/>
                </a:lnTo>
                <a:lnTo>
                  <a:pt x="314355" y="425127"/>
                </a:lnTo>
                <a:close/>
              </a:path>
              <a:path w="445769" h="445770">
                <a:moveTo>
                  <a:pt x="243440" y="352965"/>
                </a:moveTo>
                <a:lnTo>
                  <a:pt x="194170" y="352965"/>
                </a:lnTo>
                <a:lnTo>
                  <a:pt x="307944" y="238584"/>
                </a:lnTo>
                <a:lnTo>
                  <a:pt x="105744" y="238584"/>
                </a:lnTo>
                <a:lnTo>
                  <a:pt x="105744" y="198028"/>
                </a:lnTo>
                <a:lnTo>
                  <a:pt x="301871" y="198028"/>
                </a:lnTo>
                <a:lnTo>
                  <a:pt x="188256" y="84201"/>
                </a:lnTo>
                <a:lnTo>
                  <a:pt x="237341" y="84201"/>
                </a:lnTo>
                <a:lnTo>
                  <a:pt x="374508" y="221369"/>
                </a:lnTo>
                <a:lnTo>
                  <a:pt x="243440" y="3529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3749039" y="1801367"/>
            <a:ext cx="8749665" cy="6142990"/>
            <a:chOff x="3749039" y="1801367"/>
            <a:chExt cx="8749665" cy="614299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17960" y="2714469"/>
              <a:ext cx="8480748" cy="5229746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3877190" y="2606883"/>
              <a:ext cx="281940" cy="281940"/>
            </a:xfrm>
            <a:custGeom>
              <a:avLst/>
              <a:gdLst/>
              <a:ahLst/>
              <a:cxnLst/>
              <a:rect l="l" t="t" r="r" b="b"/>
              <a:pathLst>
                <a:path w="281939" h="281939">
                  <a:moveTo>
                    <a:pt x="140821" y="281644"/>
                  </a:moveTo>
                  <a:lnTo>
                    <a:pt x="96311" y="274464"/>
                  </a:lnTo>
                  <a:lnTo>
                    <a:pt x="57654" y="254473"/>
                  </a:lnTo>
                  <a:lnTo>
                    <a:pt x="27170" y="223989"/>
                  </a:lnTo>
                  <a:lnTo>
                    <a:pt x="7179" y="185332"/>
                  </a:lnTo>
                  <a:lnTo>
                    <a:pt x="0" y="140822"/>
                  </a:lnTo>
                  <a:lnTo>
                    <a:pt x="7179" y="96311"/>
                  </a:lnTo>
                  <a:lnTo>
                    <a:pt x="27170" y="57654"/>
                  </a:lnTo>
                  <a:lnTo>
                    <a:pt x="57654" y="27170"/>
                  </a:lnTo>
                  <a:lnTo>
                    <a:pt x="96311" y="7179"/>
                  </a:lnTo>
                  <a:lnTo>
                    <a:pt x="140821" y="0"/>
                  </a:lnTo>
                  <a:lnTo>
                    <a:pt x="185332" y="7179"/>
                  </a:lnTo>
                  <a:lnTo>
                    <a:pt x="223989" y="27170"/>
                  </a:lnTo>
                  <a:lnTo>
                    <a:pt x="254473" y="57654"/>
                  </a:lnTo>
                  <a:lnTo>
                    <a:pt x="274464" y="96311"/>
                  </a:lnTo>
                  <a:lnTo>
                    <a:pt x="281644" y="140822"/>
                  </a:lnTo>
                  <a:lnTo>
                    <a:pt x="274464" y="185332"/>
                  </a:lnTo>
                  <a:lnTo>
                    <a:pt x="254473" y="223989"/>
                  </a:lnTo>
                  <a:lnTo>
                    <a:pt x="223989" y="254473"/>
                  </a:lnTo>
                  <a:lnTo>
                    <a:pt x="185332" y="274464"/>
                  </a:lnTo>
                  <a:lnTo>
                    <a:pt x="140821" y="281644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9039" y="1801367"/>
              <a:ext cx="7382255" cy="81686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64490" y="1858745"/>
            <a:ext cx="7150734" cy="6889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50" spc="-580"/>
              <a:t>STRATEGY</a:t>
            </a:r>
            <a:r>
              <a:rPr dirty="0" sz="4350" spc="-275"/>
              <a:t> </a:t>
            </a:r>
            <a:r>
              <a:rPr dirty="0" sz="4350" spc="-819"/>
              <a:t>TO</a:t>
            </a:r>
            <a:r>
              <a:rPr dirty="0" sz="4350" spc="-280"/>
              <a:t> </a:t>
            </a:r>
            <a:r>
              <a:rPr dirty="0" sz="4350" spc="-409"/>
              <a:t>IMPROVE</a:t>
            </a:r>
            <a:r>
              <a:rPr dirty="0" sz="4350" spc="-275"/>
              <a:t> </a:t>
            </a:r>
            <a:r>
              <a:rPr dirty="0" sz="4350" spc="-680"/>
              <a:t>THE</a:t>
            </a:r>
            <a:r>
              <a:rPr dirty="0" sz="4350" spc="-280"/>
              <a:t> </a:t>
            </a:r>
            <a:r>
              <a:rPr dirty="0" sz="4350" spc="-335"/>
              <a:t>SYSTEM</a:t>
            </a:r>
            <a:endParaRPr sz="4350"/>
          </a:p>
        </p:txBody>
      </p:sp>
      <p:grpSp>
        <p:nvGrpSpPr>
          <p:cNvPr id="8" name="object 8" descr=""/>
          <p:cNvGrpSpPr/>
          <p:nvPr/>
        </p:nvGrpSpPr>
        <p:grpSpPr>
          <a:xfrm>
            <a:off x="3877190" y="3154368"/>
            <a:ext cx="1590675" cy="4137025"/>
            <a:chOff x="3877190" y="3154368"/>
            <a:chExt cx="1590675" cy="4137025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43488" y="3154368"/>
              <a:ext cx="123825" cy="12382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43488" y="3716343"/>
              <a:ext cx="123825" cy="123824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43488" y="5074423"/>
              <a:ext cx="123825" cy="123824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43488" y="5636398"/>
              <a:ext cx="123825" cy="123824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43488" y="6605386"/>
              <a:ext cx="123825" cy="123824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43488" y="7167361"/>
              <a:ext cx="123825" cy="123824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3877183" y="4278832"/>
              <a:ext cx="281940" cy="2168525"/>
            </a:xfrm>
            <a:custGeom>
              <a:avLst/>
              <a:gdLst/>
              <a:ahLst/>
              <a:cxnLst/>
              <a:rect l="l" t="t" r="r" b="b"/>
              <a:pathLst>
                <a:path w="281939" h="2168525">
                  <a:moveTo>
                    <a:pt x="281647" y="2027504"/>
                  </a:moveTo>
                  <a:lnTo>
                    <a:pt x="274459" y="1983003"/>
                  </a:lnTo>
                  <a:lnTo>
                    <a:pt x="254469" y="1944344"/>
                  </a:lnTo>
                  <a:lnTo>
                    <a:pt x="223989" y="1913851"/>
                  </a:lnTo>
                  <a:lnTo>
                    <a:pt x="185331" y="1893862"/>
                  </a:lnTo>
                  <a:lnTo>
                    <a:pt x="140817" y="1886686"/>
                  </a:lnTo>
                  <a:lnTo>
                    <a:pt x="96316" y="1893862"/>
                  </a:lnTo>
                  <a:lnTo>
                    <a:pt x="57658" y="1913851"/>
                  </a:lnTo>
                  <a:lnTo>
                    <a:pt x="27165" y="1944344"/>
                  </a:lnTo>
                  <a:lnTo>
                    <a:pt x="7175" y="1983003"/>
                  </a:lnTo>
                  <a:lnTo>
                    <a:pt x="0" y="2027504"/>
                  </a:lnTo>
                  <a:lnTo>
                    <a:pt x="7175" y="2072017"/>
                  </a:lnTo>
                  <a:lnTo>
                    <a:pt x="27165" y="2110676"/>
                  </a:lnTo>
                  <a:lnTo>
                    <a:pt x="57658" y="2141156"/>
                  </a:lnTo>
                  <a:lnTo>
                    <a:pt x="96316" y="2161146"/>
                  </a:lnTo>
                  <a:lnTo>
                    <a:pt x="140817" y="2168334"/>
                  </a:lnTo>
                  <a:lnTo>
                    <a:pt x="185331" y="2161146"/>
                  </a:lnTo>
                  <a:lnTo>
                    <a:pt x="223989" y="2141156"/>
                  </a:lnTo>
                  <a:lnTo>
                    <a:pt x="254469" y="2110676"/>
                  </a:lnTo>
                  <a:lnTo>
                    <a:pt x="274459" y="2072017"/>
                  </a:lnTo>
                  <a:lnTo>
                    <a:pt x="281647" y="2027504"/>
                  </a:lnTo>
                  <a:close/>
                </a:path>
                <a:path w="281939" h="2168525">
                  <a:moveTo>
                    <a:pt x="281647" y="140817"/>
                  </a:moveTo>
                  <a:lnTo>
                    <a:pt x="274459" y="96316"/>
                  </a:lnTo>
                  <a:lnTo>
                    <a:pt x="254469" y="57658"/>
                  </a:lnTo>
                  <a:lnTo>
                    <a:pt x="223989" y="27165"/>
                  </a:lnTo>
                  <a:lnTo>
                    <a:pt x="185331" y="7175"/>
                  </a:lnTo>
                  <a:lnTo>
                    <a:pt x="140817" y="0"/>
                  </a:lnTo>
                  <a:lnTo>
                    <a:pt x="96316" y="7175"/>
                  </a:lnTo>
                  <a:lnTo>
                    <a:pt x="57658" y="27165"/>
                  </a:lnTo>
                  <a:lnTo>
                    <a:pt x="27165" y="57658"/>
                  </a:lnTo>
                  <a:lnTo>
                    <a:pt x="7175" y="96316"/>
                  </a:lnTo>
                  <a:lnTo>
                    <a:pt x="0" y="140817"/>
                  </a:lnTo>
                  <a:lnTo>
                    <a:pt x="7175" y="185331"/>
                  </a:lnTo>
                  <a:lnTo>
                    <a:pt x="27165" y="223989"/>
                  </a:lnTo>
                  <a:lnTo>
                    <a:pt x="57658" y="254469"/>
                  </a:lnTo>
                  <a:lnTo>
                    <a:pt x="96316" y="274459"/>
                  </a:lnTo>
                  <a:lnTo>
                    <a:pt x="140817" y="281647"/>
                  </a:lnTo>
                  <a:lnTo>
                    <a:pt x="185331" y="274459"/>
                  </a:lnTo>
                  <a:lnTo>
                    <a:pt x="223989" y="254469"/>
                  </a:lnTo>
                  <a:lnTo>
                    <a:pt x="254469" y="223989"/>
                  </a:lnTo>
                  <a:lnTo>
                    <a:pt x="274459" y="185331"/>
                  </a:lnTo>
                  <a:lnTo>
                    <a:pt x="281647" y="140817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5640648" y="2841935"/>
            <a:ext cx="4652645" cy="460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2395" marR="5080" indent="121920">
              <a:lnSpc>
                <a:spcPct val="115199"/>
              </a:lnSpc>
              <a:spcBef>
                <a:spcPts val="100"/>
              </a:spcBef>
            </a:pPr>
            <a:r>
              <a:rPr dirty="0" sz="3200" spc="105">
                <a:solidFill>
                  <a:srgbClr val="FFFFFF"/>
                </a:solidFill>
                <a:latin typeface="Trebuchet MS"/>
                <a:cs typeface="Trebuchet MS"/>
              </a:rPr>
              <a:t>Replace</a:t>
            </a:r>
            <a:r>
              <a:rPr dirty="0" sz="32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65">
                <a:solidFill>
                  <a:srgbClr val="FFFFFF"/>
                </a:solidFill>
                <a:latin typeface="Trebuchet MS"/>
                <a:cs typeface="Trebuchet MS"/>
              </a:rPr>
              <a:t>Year</a:t>
            </a:r>
            <a:r>
              <a:rPr dirty="0" sz="32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2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32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215">
                <a:solidFill>
                  <a:srgbClr val="FFFFFF"/>
                </a:solidFill>
                <a:latin typeface="Trebuchet MS"/>
                <a:cs typeface="Trebuchet MS"/>
              </a:rPr>
              <a:t>Age Add</a:t>
            </a:r>
            <a:r>
              <a:rPr dirty="0" sz="32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25">
                <a:solidFill>
                  <a:srgbClr val="FFFFFF"/>
                </a:solidFill>
                <a:latin typeface="Trebuchet MS"/>
                <a:cs typeface="Trebuchet MS"/>
              </a:rPr>
              <a:t>interaction</a:t>
            </a:r>
            <a:r>
              <a:rPr dirty="0" sz="32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Trebuchet MS"/>
                <a:cs typeface="Trebuchet MS"/>
              </a:rPr>
              <a:t>features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55"/>
              </a:spcBef>
            </a:pPr>
            <a:endParaRPr sz="3200">
              <a:latin typeface="Trebuchet MS"/>
              <a:cs typeface="Trebuchet MS"/>
            </a:endParaRPr>
          </a:p>
          <a:p>
            <a:pPr marL="12700" marR="1520825">
              <a:lnSpc>
                <a:spcPct val="115199"/>
              </a:lnSpc>
            </a:pPr>
            <a:r>
              <a:rPr dirty="0" sz="3200">
                <a:solidFill>
                  <a:srgbClr val="FFFFFF"/>
                </a:solidFill>
                <a:latin typeface="Trebuchet MS"/>
                <a:cs typeface="Trebuchet MS"/>
              </a:rPr>
              <a:t>Target</a:t>
            </a:r>
            <a:r>
              <a:rPr dirty="0" sz="32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10">
                <a:solidFill>
                  <a:srgbClr val="FFFFFF"/>
                </a:solidFill>
                <a:latin typeface="Trebuchet MS"/>
                <a:cs typeface="Trebuchet MS"/>
              </a:rPr>
              <a:t>encoding </a:t>
            </a:r>
            <a:r>
              <a:rPr dirty="0" sz="3200" spc="170">
                <a:solidFill>
                  <a:srgbClr val="FFFFFF"/>
                </a:solidFill>
                <a:latin typeface="Trebuchet MS"/>
                <a:cs typeface="Trebuchet MS"/>
              </a:rPr>
              <a:t>Remove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Trebuchet MS"/>
                <a:cs typeface="Trebuchet MS"/>
              </a:rPr>
              <a:t>outliers</a:t>
            </a:r>
            <a:endParaRPr sz="3200">
              <a:latin typeface="Trebuchet MS"/>
              <a:cs typeface="Trebuchet MS"/>
            </a:endParaRPr>
          </a:p>
          <a:p>
            <a:pPr marL="12700" marR="212725">
              <a:lnSpc>
                <a:spcPct val="115199"/>
              </a:lnSpc>
              <a:spcBef>
                <a:spcPts val="3204"/>
              </a:spcBef>
            </a:pPr>
            <a:r>
              <a:rPr dirty="0" sz="3200" spc="225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dirty="0" sz="32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35">
                <a:solidFill>
                  <a:srgbClr val="FFFFFF"/>
                </a:solidFill>
                <a:latin typeface="Trebuchet MS"/>
                <a:cs typeface="Trebuchet MS"/>
              </a:rPr>
              <a:t>Elbow</a:t>
            </a:r>
            <a:r>
              <a:rPr dirty="0" sz="32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8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Trebuchet MS"/>
                <a:cs typeface="Trebuchet MS"/>
              </a:rPr>
              <a:t>Silhouette </a:t>
            </a:r>
            <a:r>
              <a:rPr dirty="0" sz="3200" spc="130">
                <a:solidFill>
                  <a:srgbClr val="FFFFFF"/>
                </a:solidFill>
                <a:latin typeface="Trebuchet MS"/>
                <a:cs typeface="Trebuchet MS"/>
              </a:rPr>
              <a:t>Apply</a:t>
            </a:r>
            <a:r>
              <a:rPr dirty="0" sz="32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210">
                <a:solidFill>
                  <a:srgbClr val="FFFFFF"/>
                </a:solidFill>
                <a:latin typeface="Trebuchet MS"/>
                <a:cs typeface="Trebuchet MS"/>
              </a:rPr>
              <a:t>PCA</a:t>
            </a:r>
            <a:endParaRPr sz="3200">
              <a:latin typeface="Trebuchet MS"/>
              <a:cs typeface="Trebuchet MS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761384" y="4487338"/>
            <a:ext cx="8496299" cy="5353049"/>
          </a:xfrm>
          <a:prstGeom prst="rect">
            <a:avLst/>
          </a:prstGeom>
        </p:spPr>
      </p:pic>
      <p:sp>
        <p:nvSpPr>
          <p:cNvPr id="18" name="object 1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pc="80"/>
              <a:t>P</a:t>
            </a:r>
            <a:r>
              <a:rPr dirty="0" spc="285"/>
              <a:t> </a:t>
            </a:r>
            <a:r>
              <a:rPr dirty="0" spc="105"/>
              <a:t>A</a:t>
            </a:r>
            <a:r>
              <a:rPr dirty="0" spc="290"/>
              <a:t> </a:t>
            </a:r>
            <a:r>
              <a:rPr dirty="0" spc="50"/>
              <a:t>G</a:t>
            </a:r>
            <a:r>
              <a:rPr dirty="0" spc="290"/>
              <a:t> </a:t>
            </a:r>
            <a:r>
              <a:rPr dirty="0" spc="40"/>
              <a:t>E</a:t>
            </a:r>
          </a:p>
          <a:p>
            <a:pPr marL="12700">
              <a:lnSpc>
                <a:spcPct val="100000"/>
              </a:lnSpc>
              <a:spcBef>
                <a:spcPts val="234"/>
              </a:spcBef>
            </a:pPr>
            <a:r>
              <a:rPr dirty="0"/>
              <a:t>1</a:t>
            </a:r>
            <a:r>
              <a:rPr dirty="0" spc="235"/>
              <a:t> </a:t>
            </a:r>
            <a:r>
              <a:rPr dirty="0"/>
              <a:t>3</a:t>
            </a:r>
            <a:r>
              <a:rPr dirty="0" spc="235"/>
              <a:t> </a:t>
            </a:r>
            <a:r>
              <a:rPr dirty="0" spc="100"/>
              <a:t>/</a:t>
            </a:r>
            <a:r>
              <a:rPr dirty="0" spc="235"/>
              <a:t> </a:t>
            </a:r>
            <a:r>
              <a:rPr dirty="0"/>
              <a:t>1</a:t>
            </a:r>
            <a:r>
              <a:rPr dirty="0" spc="235"/>
              <a:t> </a:t>
            </a:r>
            <a:r>
              <a:rPr dirty="0" spc="25"/>
              <a:t>9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6813855" y="9068210"/>
            <a:ext cx="445770" cy="445770"/>
          </a:xfrm>
          <a:custGeom>
            <a:avLst/>
            <a:gdLst/>
            <a:ahLst/>
            <a:cxnLst/>
            <a:rect l="l" t="t" r="r" b="b"/>
            <a:pathLst>
              <a:path w="445769" h="445770">
                <a:moveTo>
                  <a:pt x="222713" y="445405"/>
                </a:moveTo>
                <a:lnTo>
                  <a:pt x="177434" y="440841"/>
                </a:lnTo>
                <a:lnTo>
                  <a:pt x="177702" y="440841"/>
                </a:lnTo>
                <a:lnTo>
                  <a:pt x="135910" y="427842"/>
                </a:lnTo>
                <a:lnTo>
                  <a:pt x="98107" y="407300"/>
                </a:lnTo>
                <a:lnTo>
                  <a:pt x="65813" y="380659"/>
                </a:lnTo>
                <a:lnTo>
                  <a:pt x="39759" y="349311"/>
                </a:lnTo>
                <a:lnTo>
                  <a:pt x="17485" y="309345"/>
                </a:lnTo>
                <a:lnTo>
                  <a:pt x="4518" y="267557"/>
                </a:lnTo>
                <a:lnTo>
                  <a:pt x="0" y="222689"/>
                </a:lnTo>
                <a:lnTo>
                  <a:pt x="4527" y="177809"/>
                </a:lnTo>
                <a:lnTo>
                  <a:pt x="17503" y="136008"/>
                </a:lnTo>
                <a:lnTo>
                  <a:pt x="38035" y="98181"/>
                </a:lnTo>
                <a:lnTo>
                  <a:pt x="65228" y="65223"/>
                </a:lnTo>
                <a:lnTo>
                  <a:pt x="98187" y="38031"/>
                </a:lnTo>
                <a:lnTo>
                  <a:pt x="136018" y="17499"/>
                </a:lnTo>
                <a:lnTo>
                  <a:pt x="177825" y="4524"/>
                </a:lnTo>
                <a:lnTo>
                  <a:pt x="222713" y="0"/>
                </a:lnTo>
                <a:lnTo>
                  <a:pt x="267594" y="4524"/>
                </a:lnTo>
                <a:lnTo>
                  <a:pt x="309398" y="17499"/>
                </a:lnTo>
                <a:lnTo>
                  <a:pt x="314517" y="20278"/>
                </a:lnTo>
                <a:lnTo>
                  <a:pt x="222713" y="20278"/>
                </a:lnTo>
                <a:lnTo>
                  <a:pt x="176299" y="25623"/>
                </a:lnTo>
                <a:lnTo>
                  <a:pt x="133690" y="40850"/>
                </a:lnTo>
                <a:lnTo>
                  <a:pt x="96102" y="64744"/>
                </a:lnTo>
                <a:lnTo>
                  <a:pt x="64751" y="96089"/>
                </a:lnTo>
                <a:lnTo>
                  <a:pt x="40853" y="133672"/>
                </a:lnTo>
                <a:lnTo>
                  <a:pt x="25622" y="176276"/>
                </a:lnTo>
                <a:lnTo>
                  <a:pt x="20275" y="222689"/>
                </a:lnTo>
                <a:lnTo>
                  <a:pt x="25622" y="269111"/>
                </a:lnTo>
                <a:lnTo>
                  <a:pt x="40853" y="311723"/>
                </a:lnTo>
                <a:lnTo>
                  <a:pt x="64751" y="349311"/>
                </a:lnTo>
                <a:lnTo>
                  <a:pt x="96102" y="380659"/>
                </a:lnTo>
                <a:lnTo>
                  <a:pt x="133690" y="404554"/>
                </a:lnTo>
                <a:lnTo>
                  <a:pt x="176299" y="419781"/>
                </a:lnTo>
                <a:lnTo>
                  <a:pt x="222713" y="425127"/>
                </a:lnTo>
                <a:lnTo>
                  <a:pt x="314355" y="425127"/>
                </a:lnTo>
                <a:lnTo>
                  <a:pt x="309357" y="427842"/>
                </a:lnTo>
                <a:lnTo>
                  <a:pt x="267573" y="440841"/>
                </a:lnTo>
                <a:lnTo>
                  <a:pt x="222713" y="445405"/>
                </a:lnTo>
                <a:close/>
              </a:path>
              <a:path w="445769" h="445770">
                <a:moveTo>
                  <a:pt x="314355" y="425127"/>
                </a:moveTo>
                <a:lnTo>
                  <a:pt x="222713" y="425127"/>
                </a:lnTo>
                <a:lnTo>
                  <a:pt x="269127" y="419781"/>
                </a:lnTo>
                <a:lnTo>
                  <a:pt x="311736" y="404554"/>
                </a:lnTo>
                <a:lnTo>
                  <a:pt x="349323" y="380659"/>
                </a:lnTo>
                <a:lnTo>
                  <a:pt x="380674" y="349311"/>
                </a:lnTo>
                <a:lnTo>
                  <a:pt x="404573" y="311723"/>
                </a:lnTo>
                <a:lnTo>
                  <a:pt x="419804" y="269111"/>
                </a:lnTo>
                <a:lnTo>
                  <a:pt x="425151" y="222689"/>
                </a:lnTo>
                <a:lnTo>
                  <a:pt x="419751" y="176276"/>
                </a:lnTo>
                <a:lnTo>
                  <a:pt x="404480" y="133672"/>
                </a:lnTo>
                <a:lnTo>
                  <a:pt x="381898" y="98181"/>
                </a:lnTo>
                <a:lnTo>
                  <a:pt x="349679" y="65223"/>
                </a:lnTo>
                <a:lnTo>
                  <a:pt x="311535" y="40850"/>
                </a:lnTo>
                <a:lnTo>
                  <a:pt x="269003" y="25623"/>
                </a:lnTo>
                <a:lnTo>
                  <a:pt x="268793" y="25623"/>
                </a:lnTo>
                <a:lnTo>
                  <a:pt x="222713" y="20278"/>
                </a:lnTo>
                <a:lnTo>
                  <a:pt x="314517" y="20278"/>
                </a:lnTo>
                <a:lnTo>
                  <a:pt x="347229" y="38031"/>
                </a:lnTo>
                <a:lnTo>
                  <a:pt x="380192" y="65223"/>
                </a:lnTo>
                <a:lnTo>
                  <a:pt x="407389" y="98181"/>
                </a:lnTo>
                <a:lnTo>
                  <a:pt x="427925" y="136008"/>
                </a:lnTo>
                <a:lnTo>
                  <a:pt x="440903" y="177809"/>
                </a:lnTo>
                <a:lnTo>
                  <a:pt x="445429" y="222689"/>
                </a:lnTo>
                <a:lnTo>
                  <a:pt x="440863" y="267557"/>
                </a:lnTo>
                <a:lnTo>
                  <a:pt x="427862" y="309345"/>
                </a:lnTo>
                <a:lnTo>
                  <a:pt x="407317" y="347159"/>
                </a:lnTo>
                <a:lnTo>
                  <a:pt x="380122" y="380108"/>
                </a:lnTo>
                <a:lnTo>
                  <a:pt x="347171" y="407300"/>
                </a:lnTo>
                <a:lnTo>
                  <a:pt x="314355" y="425127"/>
                </a:lnTo>
                <a:close/>
              </a:path>
              <a:path w="445769" h="445770">
                <a:moveTo>
                  <a:pt x="243440" y="352965"/>
                </a:moveTo>
                <a:lnTo>
                  <a:pt x="194170" y="352965"/>
                </a:lnTo>
                <a:lnTo>
                  <a:pt x="307944" y="238584"/>
                </a:lnTo>
                <a:lnTo>
                  <a:pt x="105744" y="238584"/>
                </a:lnTo>
                <a:lnTo>
                  <a:pt x="105744" y="198028"/>
                </a:lnTo>
                <a:lnTo>
                  <a:pt x="301871" y="198028"/>
                </a:lnTo>
                <a:lnTo>
                  <a:pt x="188256" y="84201"/>
                </a:lnTo>
                <a:lnTo>
                  <a:pt x="237341" y="84201"/>
                </a:lnTo>
                <a:lnTo>
                  <a:pt x="374508" y="221369"/>
                </a:lnTo>
                <a:lnTo>
                  <a:pt x="243440" y="3529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8646" y="2204343"/>
            <a:ext cx="11591924" cy="624839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417419"/>
            <a:ext cx="1869478" cy="283844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813854" y="0"/>
            <a:ext cx="1474145" cy="283844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94594" y="3512902"/>
            <a:ext cx="10658473" cy="290512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59863" y="1112519"/>
            <a:ext cx="9683495" cy="1289303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134996" y="1223495"/>
            <a:ext cx="9328150" cy="107315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-905"/>
              <a:t>CLO4:GITHUB</a:t>
            </a:r>
            <a:r>
              <a:rPr dirty="0" spc="-415"/>
              <a:t> </a:t>
            </a:r>
            <a:r>
              <a:rPr dirty="0" spc="-915"/>
              <a:t>COLLABORATION</a:t>
            </a: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pc="100"/>
              <a:t>6</a:t>
            </a:r>
            <a:r>
              <a:rPr dirty="0" spc="285"/>
              <a:t> </a:t>
            </a:r>
            <a:r>
              <a:rPr dirty="0" spc="105"/>
              <a:t>A</a:t>
            </a:r>
            <a:r>
              <a:rPr dirty="0" spc="290"/>
              <a:t> </a:t>
            </a:r>
            <a:r>
              <a:rPr dirty="0" spc="50"/>
              <a:t>G</a:t>
            </a:r>
            <a:r>
              <a:rPr dirty="0" spc="285"/>
              <a:t> </a:t>
            </a:r>
            <a:r>
              <a:rPr dirty="0" spc="40"/>
              <a:t>E</a:t>
            </a:r>
          </a:p>
          <a:p>
            <a:pPr marL="12700">
              <a:lnSpc>
                <a:spcPct val="100000"/>
              </a:lnSpc>
              <a:spcBef>
                <a:spcPts val="234"/>
              </a:spcBef>
            </a:pPr>
            <a:r>
              <a:rPr dirty="0"/>
              <a:t>1</a:t>
            </a:r>
            <a:r>
              <a:rPr dirty="0" spc="240"/>
              <a:t> </a:t>
            </a:r>
            <a:r>
              <a:rPr dirty="0"/>
              <a:t>4</a:t>
            </a:r>
            <a:r>
              <a:rPr dirty="0" spc="245"/>
              <a:t> </a:t>
            </a:r>
            <a:r>
              <a:rPr dirty="0" spc="100"/>
              <a:t>/</a:t>
            </a:r>
            <a:r>
              <a:rPr dirty="0" spc="245"/>
              <a:t> </a:t>
            </a:r>
            <a:r>
              <a:rPr dirty="0"/>
              <a:t>1</a:t>
            </a:r>
            <a:r>
              <a:rPr dirty="0" spc="240"/>
              <a:t> </a:t>
            </a:r>
            <a:r>
              <a:rPr dirty="0" spc="25"/>
              <a:t>9</a:t>
            </a:r>
          </a:p>
        </p:txBody>
      </p:sp>
      <p:sp>
        <p:nvSpPr>
          <p:cNvPr id="9" name="object 9" descr=""/>
          <p:cNvSpPr txBox="1"/>
          <p:nvPr/>
        </p:nvSpPr>
        <p:spPr>
          <a:xfrm>
            <a:off x="4573227" y="6604707"/>
            <a:ext cx="6090920" cy="5848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650" spc="-350">
                <a:solidFill>
                  <a:srgbClr val="FFFFFF"/>
                </a:solidFill>
                <a:latin typeface="Verdana"/>
                <a:cs typeface="Verdana"/>
              </a:rPr>
              <a:t>1.</a:t>
            </a:r>
            <a:r>
              <a:rPr dirty="0" sz="3650" spc="-3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50" spc="-80">
                <a:solidFill>
                  <a:srgbClr val="FFFFFF"/>
                </a:solidFill>
                <a:latin typeface="Verdana"/>
                <a:cs typeface="Verdana"/>
              </a:rPr>
              <a:t>Create</a:t>
            </a:r>
            <a:r>
              <a:rPr dirty="0" sz="3650" spc="-3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50" spc="-16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650" spc="-3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50" spc="-20">
                <a:solidFill>
                  <a:srgbClr val="FFFFFF"/>
                </a:solidFill>
                <a:latin typeface="Verdana"/>
                <a:cs typeface="Verdana"/>
              </a:rPr>
              <a:t>GitHub</a:t>
            </a:r>
            <a:r>
              <a:rPr dirty="0" sz="3650" spc="-3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50" spc="-10">
                <a:solidFill>
                  <a:srgbClr val="FFFFFF"/>
                </a:solidFill>
                <a:latin typeface="Verdana"/>
                <a:cs typeface="Verdana"/>
              </a:rPr>
              <a:t>Account</a:t>
            </a:r>
            <a:endParaRPr sz="36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7563788" y="9448441"/>
            <a:ext cx="445770" cy="445770"/>
          </a:xfrm>
          <a:custGeom>
            <a:avLst/>
            <a:gdLst/>
            <a:ahLst/>
            <a:cxnLst/>
            <a:rect l="l" t="t" r="r" b="b"/>
            <a:pathLst>
              <a:path w="445769" h="445770">
                <a:moveTo>
                  <a:pt x="222713" y="445405"/>
                </a:moveTo>
                <a:lnTo>
                  <a:pt x="177434" y="440841"/>
                </a:lnTo>
                <a:lnTo>
                  <a:pt x="177702" y="440841"/>
                </a:lnTo>
                <a:lnTo>
                  <a:pt x="135910" y="427842"/>
                </a:lnTo>
                <a:lnTo>
                  <a:pt x="98107" y="407300"/>
                </a:lnTo>
                <a:lnTo>
                  <a:pt x="65813" y="380659"/>
                </a:lnTo>
                <a:lnTo>
                  <a:pt x="39759" y="349311"/>
                </a:lnTo>
                <a:lnTo>
                  <a:pt x="17485" y="309345"/>
                </a:lnTo>
                <a:lnTo>
                  <a:pt x="4518" y="267557"/>
                </a:lnTo>
                <a:lnTo>
                  <a:pt x="0" y="222689"/>
                </a:lnTo>
                <a:lnTo>
                  <a:pt x="4527" y="177809"/>
                </a:lnTo>
                <a:lnTo>
                  <a:pt x="17503" y="136008"/>
                </a:lnTo>
                <a:lnTo>
                  <a:pt x="38035" y="98181"/>
                </a:lnTo>
                <a:lnTo>
                  <a:pt x="65228" y="65223"/>
                </a:lnTo>
                <a:lnTo>
                  <a:pt x="98187" y="38031"/>
                </a:lnTo>
                <a:lnTo>
                  <a:pt x="136018" y="17499"/>
                </a:lnTo>
                <a:lnTo>
                  <a:pt x="177825" y="4524"/>
                </a:lnTo>
                <a:lnTo>
                  <a:pt x="222713" y="0"/>
                </a:lnTo>
                <a:lnTo>
                  <a:pt x="267594" y="4524"/>
                </a:lnTo>
                <a:lnTo>
                  <a:pt x="309398" y="17499"/>
                </a:lnTo>
                <a:lnTo>
                  <a:pt x="314517" y="20278"/>
                </a:lnTo>
                <a:lnTo>
                  <a:pt x="222713" y="20278"/>
                </a:lnTo>
                <a:lnTo>
                  <a:pt x="176299" y="25623"/>
                </a:lnTo>
                <a:lnTo>
                  <a:pt x="133690" y="40850"/>
                </a:lnTo>
                <a:lnTo>
                  <a:pt x="96102" y="64744"/>
                </a:lnTo>
                <a:lnTo>
                  <a:pt x="64751" y="96089"/>
                </a:lnTo>
                <a:lnTo>
                  <a:pt x="40853" y="133672"/>
                </a:lnTo>
                <a:lnTo>
                  <a:pt x="25622" y="176276"/>
                </a:lnTo>
                <a:lnTo>
                  <a:pt x="20275" y="222689"/>
                </a:lnTo>
                <a:lnTo>
                  <a:pt x="25622" y="269111"/>
                </a:lnTo>
                <a:lnTo>
                  <a:pt x="40853" y="311723"/>
                </a:lnTo>
                <a:lnTo>
                  <a:pt x="64751" y="349311"/>
                </a:lnTo>
                <a:lnTo>
                  <a:pt x="96102" y="380659"/>
                </a:lnTo>
                <a:lnTo>
                  <a:pt x="133690" y="404554"/>
                </a:lnTo>
                <a:lnTo>
                  <a:pt x="176299" y="419781"/>
                </a:lnTo>
                <a:lnTo>
                  <a:pt x="222713" y="425127"/>
                </a:lnTo>
                <a:lnTo>
                  <a:pt x="314355" y="425127"/>
                </a:lnTo>
                <a:lnTo>
                  <a:pt x="309357" y="427842"/>
                </a:lnTo>
                <a:lnTo>
                  <a:pt x="267573" y="440841"/>
                </a:lnTo>
                <a:lnTo>
                  <a:pt x="222713" y="445405"/>
                </a:lnTo>
                <a:close/>
              </a:path>
              <a:path w="445769" h="445770">
                <a:moveTo>
                  <a:pt x="314355" y="425127"/>
                </a:moveTo>
                <a:lnTo>
                  <a:pt x="222713" y="425127"/>
                </a:lnTo>
                <a:lnTo>
                  <a:pt x="269127" y="419781"/>
                </a:lnTo>
                <a:lnTo>
                  <a:pt x="311736" y="404554"/>
                </a:lnTo>
                <a:lnTo>
                  <a:pt x="349323" y="380659"/>
                </a:lnTo>
                <a:lnTo>
                  <a:pt x="380674" y="349311"/>
                </a:lnTo>
                <a:lnTo>
                  <a:pt x="404573" y="311723"/>
                </a:lnTo>
                <a:lnTo>
                  <a:pt x="419804" y="269111"/>
                </a:lnTo>
                <a:lnTo>
                  <a:pt x="425151" y="222689"/>
                </a:lnTo>
                <a:lnTo>
                  <a:pt x="419751" y="176276"/>
                </a:lnTo>
                <a:lnTo>
                  <a:pt x="404480" y="133672"/>
                </a:lnTo>
                <a:lnTo>
                  <a:pt x="381898" y="98181"/>
                </a:lnTo>
                <a:lnTo>
                  <a:pt x="349679" y="65223"/>
                </a:lnTo>
                <a:lnTo>
                  <a:pt x="311535" y="40850"/>
                </a:lnTo>
                <a:lnTo>
                  <a:pt x="269003" y="25623"/>
                </a:lnTo>
                <a:lnTo>
                  <a:pt x="268793" y="25623"/>
                </a:lnTo>
                <a:lnTo>
                  <a:pt x="222713" y="20278"/>
                </a:lnTo>
                <a:lnTo>
                  <a:pt x="314517" y="20278"/>
                </a:lnTo>
                <a:lnTo>
                  <a:pt x="347229" y="38031"/>
                </a:lnTo>
                <a:lnTo>
                  <a:pt x="380192" y="65223"/>
                </a:lnTo>
                <a:lnTo>
                  <a:pt x="407389" y="98181"/>
                </a:lnTo>
                <a:lnTo>
                  <a:pt x="427925" y="136008"/>
                </a:lnTo>
                <a:lnTo>
                  <a:pt x="440903" y="177809"/>
                </a:lnTo>
                <a:lnTo>
                  <a:pt x="445429" y="222689"/>
                </a:lnTo>
                <a:lnTo>
                  <a:pt x="440863" y="267557"/>
                </a:lnTo>
                <a:lnTo>
                  <a:pt x="427862" y="309345"/>
                </a:lnTo>
                <a:lnTo>
                  <a:pt x="407317" y="347159"/>
                </a:lnTo>
                <a:lnTo>
                  <a:pt x="380122" y="380108"/>
                </a:lnTo>
                <a:lnTo>
                  <a:pt x="347171" y="407300"/>
                </a:lnTo>
                <a:lnTo>
                  <a:pt x="314355" y="425127"/>
                </a:lnTo>
                <a:close/>
              </a:path>
              <a:path w="445769" h="445770">
                <a:moveTo>
                  <a:pt x="243440" y="352965"/>
                </a:moveTo>
                <a:lnTo>
                  <a:pt x="194170" y="352965"/>
                </a:lnTo>
                <a:lnTo>
                  <a:pt x="307944" y="238584"/>
                </a:lnTo>
                <a:lnTo>
                  <a:pt x="105744" y="238584"/>
                </a:lnTo>
                <a:lnTo>
                  <a:pt x="105744" y="198028"/>
                </a:lnTo>
                <a:lnTo>
                  <a:pt x="301871" y="198028"/>
                </a:lnTo>
                <a:lnTo>
                  <a:pt x="188256" y="84201"/>
                </a:lnTo>
                <a:lnTo>
                  <a:pt x="237341" y="84201"/>
                </a:lnTo>
                <a:lnTo>
                  <a:pt x="374508" y="221369"/>
                </a:lnTo>
                <a:lnTo>
                  <a:pt x="243440" y="3529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598002" cy="492442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68939" y="1578982"/>
            <a:ext cx="9801224" cy="334327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06045" y="5780117"/>
            <a:ext cx="6667499" cy="439102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293756" y="367675"/>
            <a:ext cx="6054090" cy="9525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569595" marR="5080" indent="-557530">
              <a:lnSpc>
                <a:spcPct val="116900"/>
              </a:lnSpc>
              <a:spcBef>
                <a:spcPts val="95"/>
              </a:spcBef>
            </a:pPr>
            <a:r>
              <a:rPr dirty="0" sz="2600" spc="-320">
                <a:latin typeface="Verdana"/>
                <a:cs typeface="Verdana"/>
              </a:rPr>
              <a:t>I</a:t>
            </a:r>
            <a:r>
              <a:rPr dirty="0" sz="2600" spc="-235">
                <a:latin typeface="Verdana"/>
                <a:cs typeface="Verdana"/>
              </a:rPr>
              <a:t> </a:t>
            </a:r>
            <a:r>
              <a:rPr dirty="0" sz="2600" spc="-25">
                <a:latin typeface="Verdana"/>
                <a:cs typeface="Verdana"/>
              </a:rPr>
              <a:t>created</a:t>
            </a:r>
            <a:r>
              <a:rPr dirty="0" sz="2600" spc="-235">
                <a:latin typeface="Verdana"/>
                <a:cs typeface="Verdana"/>
              </a:rPr>
              <a:t> </a:t>
            </a:r>
            <a:r>
              <a:rPr dirty="0" sz="2600" spc="-114">
                <a:latin typeface="Verdana"/>
                <a:cs typeface="Verdana"/>
              </a:rPr>
              <a:t>a</a:t>
            </a:r>
            <a:r>
              <a:rPr dirty="0" sz="2600" spc="-235">
                <a:latin typeface="Verdana"/>
                <a:cs typeface="Verdana"/>
              </a:rPr>
              <a:t> </a:t>
            </a:r>
            <a:r>
              <a:rPr dirty="0" sz="2600" spc="-65">
                <a:latin typeface="Verdana"/>
                <a:cs typeface="Verdana"/>
              </a:rPr>
              <a:t>new</a:t>
            </a:r>
            <a:r>
              <a:rPr dirty="0" sz="2600" spc="-235">
                <a:latin typeface="Verdana"/>
                <a:cs typeface="Verdana"/>
              </a:rPr>
              <a:t> </a:t>
            </a:r>
            <a:r>
              <a:rPr dirty="0" sz="2600" spc="-20">
                <a:latin typeface="Verdana"/>
                <a:cs typeface="Verdana"/>
              </a:rPr>
              <a:t>repository</a:t>
            </a:r>
            <a:r>
              <a:rPr dirty="0" sz="2600" spc="-235">
                <a:latin typeface="Verdana"/>
                <a:cs typeface="Verdana"/>
              </a:rPr>
              <a:t> </a:t>
            </a:r>
            <a:r>
              <a:rPr dirty="0" sz="2600">
                <a:latin typeface="Verdana"/>
                <a:cs typeface="Verdana"/>
              </a:rPr>
              <a:t>to</a:t>
            </a:r>
            <a:r>
              <a:rPr dirty="0" sz="2600" spc="-235">
                <a:latin typeface="Verdana"/>
                <a:cs typeface="Verdana"/>
              </a:rPr>
              <a:t> </a:t>
            </a:r>
            <a:r>
              <a:rPr dirty="0" sz="2600" spc="-45">
                <a:latin typeface="Verdana"/>
                <a:cs typeface="Verdana"/>
              </a:rPr>
              <a:t>organize </a:t>
            </a:r>
            <a:r>
              <a:rPr dirty="0" sz="2600" spc="-10">
                <a:latin typeface="Verdana"/>
                <a:cs typeface="Verdana"/>
              </a:rPr>
              <a:t>all</a:t>
            </a:r>
            <a:r>
              <a:rPr dirty="0" sz="2600" spc="-254">
                <a:latin typeface="Verdana"/>
                <a:cs typeface="Verdana"/>
              </a:rPr>
              <a:t> </a:t>
            </a:r>
            <a:r>
              <a:rPr dirty="0" sz="2600" spc="-105">
                <a:latin typeface="Verdana"/>
                <a:cs typeface="Verdana"/>
              </a:rPr>
              <a:t>CLO1,</a:t>
            </a:r>
            <a:r>
              <a:rPr dirty="0" sz="2600" spc="-254">
                <a:latin typeface="Verdana"/>
                <a:cs typeface="Verdana"/>
              </a:rPr>
              <a:t> </a:t>
            </a:r>
            <a:r>
              <a:rPr dirty="0" sz="2600" spc="-110">
                <a:latin typeface="Verdana"/>
                <a:cs typeface="Verdana"/>
              </a:rPr>
              <a:t>CLO2,</a:t>
            </a:r>
            <a:r>
              <a:rPr dirty="0" sz="2600" spc="-254">
                <a:latin typeface="Verdana"/>
                <a:cs typeface="Verdana"/>
              </a:rPr>
              <a:t> </a:t>
            </a:r>
            <a:r>
              <a:rPr dirty="0" sz="2600" spc="-40">
                <a:latin typeface="Verdana"/>
                <a:cs typeface="Verdana"/>
              </a:rPr>
              <a:t>and</a:t>
            </a:r>
            <a:r>
              <a:rPr dirty="0" sz="2600" spc="-254">
                <a:latin typeface="Verdana"/>
                <a:cs typeface="Verdana"/>
              </a:rPr>
              <a:t> </a:t>
            </a:r>
            <a:r>
              <a:rPr dirty="0" sz="2600" spc="-40">
                <a:latin typeface="Verdana"/>
                <a:cs typeface="Verdana"/>
              </a:rPr>
              <a:t>CLO3</a:t>
            </a:r>
            <a:r>
              <a:rPr dirty="0" sz="2600" spc="-254">
                <a:latin typeface="Verdana"/>
                <a:cs typeface="Verdana"/>
              </a:rPr>
              <a:t> </a:t>
            </a:r>
            <a:r>
              <a:rPr dirty="0" sz="2600" spc="-10">
                <a:latin typeface="Verdana"/>
                <a:cs typeface="Verdana"/>
              </a:rPr>
              <a:t>files.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pc="80"/>
              <a:t>P</a:t>
            </a:r>
            <a:r>
              <a:rPr dirty="0" spc="285"/>
              <a:t> </a:t>
            </a:r>
            <a:r>
              <a:rPr dirty="0" spc="105"/>
              <a:t>A</a:t>
            </a:r>
            <a:r>
              <a:rPr dirty="0" spc="290"/>
              <a:t> </a:t>
            </a:r>
            <a:r>
              <a:rPr dirty="0" spc="50"/>
              <a:t>G</a:t>
            </a:r>
            <a:r>
              <a:rPr dirty="0" spc="290"/>
              <a:t> </a:t>
            </a:r>
            <a:r>
              <a:rPr dirty="0" spc="40"/>
              <a:t>E</a:t>
            </a:r>
          </a:p>
          <a:p>
            <a:pPr marL="12700">
              <a:lnSpc>
                <a:spcPct val="100000"/>
              </a:lnSpc>
              <a:spcBef>
                <a:spcPts val="234"/>
              </a:spcBef>
            </a:pPr>
            <a:r>
              <a:rPr dirty="0"/>
              <a:t>1</a:t>
            </a:r>
            <a:r>
              <a:rPr dirty="0" spc="240"/>
              <a:t> </a:t>
            </a:r>
            <a:r>
              <a:rPr dirty="0"/>
              <a:t>5</a:t>
            </a:r>
            <a:r>
              <a:rPr dirty="0" spc="240"/>
              <a:t> </a:t>
            </a:r>
            <a:r>
              <a:rPr dirty="0" spc="100"/>
              <a:t>/</a:t>
            </a:r>
            <a:r>
              <a:rPr dirty="0" spc="245"/>
              <a:t> </a:t>
            </a:r>
            <a:r>
              <a:rPr dirty="0"/>
              <a:t>1</a:t>
            </a:r>
            <a:r>
              <a:rPr dirty="0" spc="240"/>
              <a:t> </a:t>
            </a:r>
            <a:r>
              <a:rPr dirty="0" spc="25"/>
              <a:t>9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10119115" y="8278266"/>
            <a:ext cx="4841875" cy="5530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450">
                <a:solidFill>
                  <a:srgbClr val="FFFFFF"/>
                </a:solidFill>
                <a:latin typeface="Trebuchet MS"/>
                <a:cs typeface="Trebuchet MS"/>
              </a:rPr>
              <a:t>Create</a:t>
            </a:r>
            <a:r>
              <a:rPr dirty="0" sz="345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50" spc="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45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50" spc="140">
                <a:solidFill>
                  <a:srgbClr val="FFFFFF"/>
                </a:solidFill>
                <a:latin typeface="Trebuchet MS"/>
                <a:cs typeface="Trebuchet MS"/>
              </a:rPr>
              <a:t>new</a:t>
            </a:r>
            <a:r>
              <a:rPr dirty="0" sz="345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50" spc="-10">
                <a:solidFill>
                  <a:srgbClr val="FFFFFF"/>
                </a:solidFill>
                <a:latin typeface="Trebuchet MS"/>
                <a:cs typeface="Trebuchet MS"/>
              </a:rPr>
              <a:t>repository</a:t>
            </a:r>
            <a:endParaRPr sz="34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7563788" y="9448441"/>
            <a:ext cx="445770" cy="445770"/>
          </a:xfrm>
          <a:custGeom>
            <a:avLst/>
            <a:gdLst/>
            <a:ahLst/>
            <a:cxnLst/>
            <a:rect l="l" t="t" r="r" b="b"/>
            <a:pathLst>
              <a:path w="445769" h="445770">
                <a:moveTo>
                  <a:pt x="222713" y="445405"/>
                </a:moveTo>
                <a:lnTo>
                  <a:pt x="177434" y="440841"/>
                </a:lnTo>
                <a:lnTo>
                  <a:pt x="177702" y="440841"/>
                </a:lnTo>
                <a:lnTo>
                  <a:pt x="135910" y="427842"/>
                </a:lnTo>
                <a:lnTo>
                  <a:pt x="98107" y="407300"/>
                </a:lnTo>
                <a:lnTo>
                  <a:pt x="65813" y="380659"/>
                </a:lnTo>
                <a:lnTo>
                  <a:pt x="39759" y="349311"/>
                </a:lnTo>
                <a:lnTo>
                  <a:pt x="17485" y="309345"/>
                </a:lnTo>
                <a:lnTo>
                  <a:pt x="4518" y="267557"/>
                </a:lnTo>
                <a:lnTo>
                  <a:pt x="0" y="222689"/>
                </a:lnTo>
                <a:lnTo>
                  <a:pt x="4527" y="177809"/>
                </a:lnTo>
                <a:lnTo>
                  <a:pt x="17503" y="136008"/>
                </a:lnTo>
                <a:lnTo>
                  <a:pt x="38035" y="98181"/>
                </a:lnTo>
                <a:lnTo>
                  <a:pt x="65228" y="65223"/>
                </a:lnTo>
                <a:lnTo>
                  <a:pt x="98187" y="38031"/>
                </a:lnTo>
                <a:lnTo>
                  <a:pt x="136018" y="17499"/>
                </a:lnTo>
                <a:lnTo>
                  <a:pt x="177825" y="4524"/>
                </a:lnTo>
                <a:lnTo>
                  <a:pt x="222713" y="0"/>
                </a:lnTo>
                <a:lnTo>
                  <a:pt x="267594" y="4524"/>
                </a:lnTo>
                <a:lnTo>
                  <a:pt x="309398" y="17499"/>
                </a:lnTo>
                <a:lnTo>
                  <a:pt x="314517" y="20278"/>
                </a:lnTo>
                <a:lnTo>
                  <a:pt x="222713" y="20278"/>
                </a:lnTo>
                <a:lnTo>
                  <a:pt x="176299" y="25623"/>
                </a:lnTo>
                <a:lnTo>
                  <a:pt x="133690" y="40850"/>
                </a:lnTo>
                <a:lnTo>
                  <a:pt x="96102" y="64744"/>
                </a:lnTo>
                <a:lnTo>
                  <a:pt x="64751" y="96089"/>
                </a:lnTo>
                <a:lnTo>
                  <a:pt x="40853" y="133672"/>
                </a:lnTo>
                <a:lnTo>
                  <a:pt x="25622" y="176276"/>
                </a:lnTo>
                <a:lnTo>
                  <a:pt x="20275" y="222689"/>
                </a:lnTo>
                <a:lnTo>
                  <a:pt x="25622" y="269111"/>
                </a:lnTo>
                <a:lnTo>
                  <a:pt x="40853" y="311723"/>
                </a:lnTo>
                <a:lnTo>
                  <a:pt x="64751" y="349311"/>
                </a:lnTo>
                <a:lnTo>
                  <a:pt x="96102" y="380659"/>
                </a:lnTo>
                <a:lnTo>
                  <a:pt x="133690" y="404554"/>
                </a:lnTo>
                <a:lnTo>
                  <a:pt x="176299" y="419781"/>
                </a:lnTo>
                <a:lnTo>
                  <a:pt x="222713" y="425127"/>
                </a:lnTo>
                <a:lnTo>
                  <a:pt x="314355" y="425127"/>
                </a:lnTo>
                <a:lnTo>
                  <a:pt x="309357" y="427842"/>
                </a:lnTo>
                <a:lnTo>
                  <a:pt x="267573" y="440841"/>
                </a:lnTo>
                <a:lnTo>
                  <a:pt x="222713" y="445405"/>
                </a:lnTo>
                <a:close/>
              </a:path>
              <a:path w="445769" h="445770">
                <a:moveTo>
                  <a:pt x="314355" y="425127"/>
                </a:moveTo>
                <a:lnTo>
                  <a:pt x="222713" y="425127"/>
                </a:lnTo>
                <a:lnTo>
                  <a:pt x="269127" y="419781"/>
                </a:lnTo>
                <a:lnTo>
                  <a:pt x="311736" y="404554"/>
                </a:lnTo>
                <a:lnTo>
                  <a:pt x="349323" y="380659"/>
                </a:lnTo>
                <a:lnTo>
                  <a:pt x="380674" y="349311"/>
                </a:lnTo>
                <a:lnTo>
                  <a:pt x="404573" y="311723"/>
                </a:lnTo>
                <a:lnTo>
                  <a:pt x="419804" y="269111"/>
                </a:lnTo>
                <a:lnTo>
                  <a:pt x="425151" y="222689"/>
                </a:lnTo>
                <a:lnTo>
                  <a:pt x="419751" y="176276"/>
                </a:lnTo>
                <a:lnTo>
                  <a:pt x="404480" y="133672"/>
                </a:lnTo>
                <a:lnTo>
                  <a:pt x="381898" y="98181"/>
                </a:lnTo>
                <a:lnTo>
                  <a:pt x="349679" y="65223"/>
                </a:lnTo>
                <a:lnTo>
                  <a:pt x="311535" y="40850"/>
                </a:lnTo>
                <a:lnTo>
                  <a:pt x="269003" y="25623"/>
                </a:lnTo>
                <a:lnTo>
                  <a:pt x="268793" y="25623"/>
                </a:lnTo>
                <a:lnTo>
                  <a:pt x="222713" y="20278"/>
                </a:lnTo>
                <a:lnTo>
                  <a:pt x="314517" y="20278"/>
                </a:lnTo>
                <a:lnTo>
                  <a:pt x="347229" y="38031"/>
                </a:lnTo>
                <a:lnTo>
                  <a:pt x="380192" y="65223"/>
                </a:lnTo>
                <a:lnTo>
                  <a:pt x="407389" y="98181"/>
                </a:lnTo>
                <a:lnTo>
                  <a:pt x="427925" y="136008"/>
                </a:lnTo>
                <a:lnTo>
                  <a:pt x="440903" y="177809"/>
                </a:lnTo>
                <a:lnTo>
                  <a:pt x="445429" y="222689"/>
                </a:lnTo>
                <a:lnTo>
                  <a:pt x="440863" y="267557"/>
                </a:lnTo>
                <a:lnTo>
                  <a:pt x="427862" y="309345"/>
                </a:lnTo>
                <a:lnTo>
                  <a:pt x="407317" y="347159"/>
                </a:lnTo>
                <a:lnTo>
                  <a:pt x="380122" y="380108"/>
                </a:lnTo>
                <a:lnTo>
                  <a:pt x="347171" y="407300"/>
                </a:lnTo>
                <a:lnTo>
                  <a:pt x="314355" y="425127"/>
                </a:lnTo>
                <a:close/>
              </a:path>
              <a:path w="445769" h="445770">
                <a:moveTo>
                  <a:pt x="243440" y="352965"/>
                </a:moveTo>
                <a:lnTo>
                  <a:pt x="194170" y="352965"/>
                </a:lnTo>
                <a:lnTo>
                  <a:pt x="307944" y="238584"/>
                </a:lnTo>
                <a:lnTo>
                  <a:pt x="105744" y="238584"/>
                </a:lnTo>
                <a:lnTo>
                  <a:pt x="105744" y="198028"/>
                </a:lnTo>
                <a:lnTo>
                  <a:pt x="301871" y="198028"/>
                </a:lnTo>
                <a:lnTo>
                  <a:pt x="188256" y="84201"/>
                </a:lnTo>
                <a:lnTo>
                  <a:pt x="237341" y="84201"/>
                </a:lnTo>
                <a:lnTo>
                  <a:pt x="374508" y="221369"/>
                </a:lnTo>
                <a:lnTo>
                  <a:pt x="243440" y="3529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598002" cy="492442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25766" y="427266"/>
            <a:ext cx="9782174" cy="430529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98550" y="5020319"/>
            <a:ext cx="7591424" cy="4876799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454072" y="9043725"/>
            <a:ext cx="653415" cy="20320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50" spc="8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150" spc="2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50" spc="10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150" spc="2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50" spc="5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1150" spc="2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50" spc="4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454072" y="9257543"/>
            <a:ext cx="737235" cy="199390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15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dirty="0" sz="1150" spc="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50" spc="100">
                <a:solidFill>
                  <a:srgbClr val="FFFFFF"/>
                </a:solidFill>
                <a:latin typeface="Trebuchet MS"/>
                <a:cs typeface="Trebuchet MS"/>
              </a:rPr>
              <a:t>6</a:t>
            </a:r>
            <a:r>
              <a:rPr dirty="0" sz="1150" spc="2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50" spc="10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dirty="0" sz="1150" spc="2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5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dirty="0" sz="1150" spc="2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50" spc="25">
                <a:solidFill>
                  <a:srgbClr val="FFFFFF"/>
                </a:solidFill>
                <a:latin typeface="Trebuchet MS"/>
                <a:cs typeface="Trebuchet MS"/>
              </a:rPr>
              <a:t>9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77820" y="1165760"/>
            <a:ext cx="4867910" cy="215900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0"/>
              </a:spcBef>
            </a:pPr>
            <a:r>
              <a:rPr dirty="0" sz="3000" spc="-165">
                <a:latin typeface="Arial Black"/>
                <a:cs typeface="Arial Black"/>
              </a:rPr>
              <a:t>Configure</a:t>
            </a:r>
            <a:r>
              <a:rPr dirty="0" sz="3000" spc="-245">
                <a:latin typeface="Arial Black"/>
                <a:cs typeface="Arial Black"/>
              </a:rPr>
              <a:t> </a:t>
            </a:r>
            <a:r>
              <a:rPr dirty="0" sz="3000" spc="-165">
                <a:latin typeface="Arial Black"/>
                <a:cs typeface="Arial Black"/>
              </a:rPr>
              <a:t>Git</a:t>
            </a:r>
            <a:r>
              <a:rPr dirty="0" sz="3000" spc="-240">
                <a:latin typeface="Arial Black"/>
                <a:cs typeface="Arial Black"/>
              </a:rPr>
              <a:t> </a:t>
            </a:r>
            <a:r>
              <a:rPr dirty="0" sz="3000" spc="-210">
                <a:latin typeface="Arial Black"/>
                <a:cs typeface="Arial Black"/>
              </a:rPr>
              <a:t>with</a:t>
            </a:r>
            <a:r>
              <a:rPr dirty="0" sz="3000" spc="-240">
                <a:latin typeface="Arial Black"/>
                <a:cs typeface="Arial Black"/>
              </a:rPr>
              <a:t> </a:t>
            </a:r>
            <a:r>
              <a:rPr dirty="0" sz="3000" spc="-100">
                <a:latin typeface="Arial Black"/>
                <a:cs typeface="Arial Black"/>
              </a:rPr>
              <a:t>GitHub </a:t>
            </a:r>
            <a:r>
              <a:rPr dirty="0" sz="3000" spc="-370">
                <a:latin typeface="Verdana"/>
                <a:cs typeface="Verdana"/>
              </a:rPr>
              <a:t>I</a:t>
            </a:r>
            <a:r>
              <a:rPr dirty="0" sz="3000" spc="-265">
                <a:latin typeface="Verdana"/>
                <a:cs typeface="Verdana"/>
              </a:rPr>
              <a:t> </a:t>
            </a:r>
            <a:r>
              <a:rPr dirty="0" sz="3000">
                <a:latin typeface="Verdana"/>
                <a:cs typeface="Verdana"/>
              </a:rPr>
              <a:t>connected</a:t>
            </a:r>
            <a:r>
              <a:rPr dirty="0" sz="3000" spc="-260">
                <a:latin typeface="Verdana"/>
                <a:cs typeface="Verdana"/>
              </a:rPr>
              <a:t> </a:t>
            </a:r>
            <a:r>
              <a:rPr dirty="0" sz="3000" spc="-35">
                <a:latin typeface="Verdana"/>
                <a:cs typeface="Verdana"/>
              </a:rPr>
              <a:t>Git</a:t>
            </a:r>
            <a:r>
              <a:rPr dirty="0" sz="3000" spc="-260">
                <a:latin typeface="Verdana"/>
                <a:cs typeface="Verdana"/>
              </a:rPr>
              <a:t> </a:t>
            </a:r>
            <a:r>
              <a:rPr dirty="0" sz="3000">
                <a:latin typeface="Verdana"/>
                <a:cs typeface="Verdana"/>
              </a:rPr>
              <a:t>to</a:t>
            </a:r>
            <a:r>
              <a:rPr dirty="0" sz="3000" spc="-260">
                <a:latin typeface="Verdana"/>
                <a:cs typeface="Verdana"/>
              </a:rPr>
              <a:t> </a:t>
            </a:r>
            <a:r>
              <a:rPr dirty="0" sz="3000" spc="-25">
                <a:latin typeface="Verdana"/>
                <a:cs typeface="Verdana"/>
              </a:rPr>
              <a:t>my </a:t>
            </a:r>
            <a:r>
              <a:rPr dirty="0" sz="3000" spc="-20">
                <a:latin typeface="Verdana"/>
                <a:cs typeface="Verdana"/>
              </a:rPr>
              <a:t>GitHub</a:t>
            </a:r>
            <a:r>
              <a:rPr dirty="0" sz="3000" spc="-270">
                <a:latin typeface="Verdana"/>
                <a:cs typeface="Verdana"/>
              </a:rPr>
              <a:t> </a:t>
            </a:r>
            <a:r>
              <a:rPr dirty="0" sz="3000">
                <a:latin typeface="Verdana"/>
                <a:cs typeface="Verdana"/>
              </a:rPr>
              <a:t>account</a:t>
            </a:r>
            <a:r>
              <a:rPr dirty="0" sz="3000" spc="-270">
                <a:latin typeface="Verdana"/>
                <a:cs typeface="Verdana"/>
              </a:rPr>
              <a:t> </a:t>
            </a:r>
            <a:r>
              <a:rPr dirty="0" sz="3000" spc="-10">
                <a:latin typeface="Verdana"/>
                <a:cs typeface="Verdana"/>
              </a:rPr>
              <a:t>using </a:t>
            </a:r>
            <a:r>
              <a:rPr dirty="0" sz="3000" spc="-80">
                <a:latin typeface="Verdana"/>
                <a:cs typeface="Verdana"/>
              </a:rPr>
              <a:t>username</a:t>
            </a:r>
            <a:r>
              <a:rPr dirty="0" sz="3000" spc="-285">
                <a:latin typeface="Verdana"/>
                <a:cs typeface="Verdana"/>
              </a:rPr>
              <a:t> </a:t>
            </a:r>
            <a:r>
              <a:rPr dirty="0" sz="3000" spc="-45">
                <a:latin typeface="Verdana"/>
                <a:cs typeface="Verdana"/>
              </a:rPr>
              <a:t>and</a:t>
            </a:r>
            <a:r>
              <a:rPr dirty="0" sz="3000" spc="-285">
                <a:latin typeface="Verdana"/>
                <a:cs typeface="Verdana"/>
              </a:rPr>
              <a:t> </a:t>
            </a:r>
            <a:r>
              <a:rPr dirty="0" sz="3000" spc="-10">
                <a:latin typeface="Verdana"/>
                <a:cs typeface="Verdana"/>
              </a:rPr>
              <a:t>email.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0180980" y="7206100"/>
            <a:ext cx="7363459" cy="1854200"/>
          </a:xfrm>
          <a:prstGeom prst="rect">
            <a:avLst/>
          </a:prstGeom>
        </p:spPr>
        <p:txBody>
          <a:bodyPr wrap="square" lIns="0" tIns="958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dirty="0" sz="3450" spc="110" b="1">
                <a:solidFill>
                  <a:srgbClr val="FFFFFF"/>
                </a:solidFill>
                <a:latin typeface="Trebuchet MS"/>
                <a:cs typeface="Trebuchet MS"/>
              </a:rPr>
              <a:t>Clone</a:t>
            </a:r>
            <a:r>
              <a:rPr dirty="0" sz="3450" spc="-1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50" b="1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450" spc="-1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50" spc="35" b="1">
                <a:solidFill>
                  <a:srgbClr val="FFFFFF"/>
                </a:solidFill>
                <a:latin typeface="Trebuchet MS"/>
                <a:cs typeface="Trebuchet MS"/>
              </a:rPr>
              <a:t>Repository</a:t>
            </a:r>
            <a:endParaRPr sz="3450">
              <a:latin typeface="Trebuchet MS"/>
              <a:cs typeface="Trebuchet MS"/>
            </a:endParaRPr>
          </a:p>
          <a:p>
            <a:pPr marL="12700" marR="5080">
              <a:lnSpc>
                <a:spcPct val="115900"/>
              </a:lnSpc>
              <a:spcBef>
                <a:spcPts val="5"/>
              </a:spcBef>
            </a:pPr>
            <a:r>
              <a:rPr dirty="0" sz="3450" spc="-11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45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50" spc="120">
                <a:solidFill>
                  <a:srgbClr val="FFFFFF"/>
                </a:solidFill>
                <a:latin typeface="Trebuchet MS"/>
                <a:cs typeface="Trebuchet MS"/>
              </a:rPr>
              <a:t>cloned</a:t>
            </a:r>
            <a:r>
              <a:rPr dirty="0" sz="345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5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45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50">
                <a:solidFill>
                  <a:srgbClr val="FFFFFF"/>
                </a:solidFill>
                <a:latin typeface="Trebuchet MS"/>
                <a:cs typeface="Trebuchet MS"/>
              </a:rPr>
              <a:t>GitHub</a:t>
            </a:r>
            <a:r>
              <a:rPr dirty="0" sz="345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50">
                <a:solidFill>
                  <a:srgbClr val="FFFFFF"/>
                </a:solidFill>
                <a:latin typeface="Trebuchet MS"/>
                <a:cs typeface="Trebuchet MS"/>
              </a:rPr>
              <a:t>repository</a:t>
            </a:r>
            <a:r>
              <a:rPr dirty="0" sz="345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5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345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50" spc="195">
                <a:solidFill>
                  <a:srgbClr val="FFFFFF"/>
                </a:solidFill>
                <a:latin typeface="Trebuchet MS"/>
                <a:cs typeface="Trebuchet MS"/>
              </a:rPr>
              <a:t>my </a:t>
            </a:r>
            <a:r>
              <a:rPr dirty="0" sz="3450" spc="50">
                <a:solidFill>
                  <a:srgbClr val="FFFFFF"/>
                </a:solidFill>
                <a:latin typeface="Trebuchet MS"/>
                <a:cs typeface="Trebuchet MS"/>
              </a:rPr>
              <a:t>local</a:t>
            </a:r>
            <a:r>
              <a:rPr dirty="0" sz="3450" spc="-2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50" spc="90">
                <a:solidFill>
                  <a:srgbClr val="FFFFFF"/>
                </a:solidFill>
                <a:latin typeface="Trebuchet MS"/>
                <a:cs typeface="Trebuchet MS"/>
              </a:rPr>
              <a:t>computer</a:t>
            </a:r>
            <a:r>
              <a:rPr dirty="0" sz="3450" spc="-2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50" spc="13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dirty="0" sz="345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50">
                <a:solidFill>
                  <a:srgbClr val="FFFFFF"/>
                </a:solidFill>
                <a:latin typeface="Trebuchet MS"/>
                <a:cs typeface="Trebuchet MS"/>
              </a:rPr>
              <a:t>git</a:t>
            </a:r>
            <a:r>
              <a:rPr dirty="0" sz="345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50" spc="-10">
                <a:solidFill>
                  <a:srgbClr val="FFFFFF"/>
                </a:solidFill>
                <a:latin typeface="Trebuchet MS"/>
                <a:cs typeface="Trebuchet MS"/>
              </a:rPr>
              <a:t>clone.</a:t>
            </a:r>
            <a:endParaRPr sz="34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6813855" y="9068210"/>
            <a:ext cx="445770" cy="445770"/>
          </a:xfrm>
          <a:custGeom>
            <a:avLst/>
            <a:gdLst/>
            <a:ahLst/>
            <a:cxnLst/>
            <a:rect l="l" t="t" r="r" b="b"/>
            <a:pathLst>
              <a:path w="445769" h="445770">
                <a:moveTo>
                  <a:pt x="222713" y="445405"/>
                </a:moveTo>
                <a:lnTo>
                  <a:pt x="177434" y="440841"/>
                </a:lnTo>
                <a:lnTo>
                  <a:pt x="177702" y="440841"/>
                </a:lnTo>
                <a:lnTo>
                  <a:pt x="135910" y="427842"/>
                </a:lnTo>
                <a:lnTo>
                  <a:pt x="98107" y="407300"/>
                </a:lnTo>
                <a:lnTo>
                  <a:pt x="65813" y="380659"/>
                </a:lnTo>
                <a:lnTo>
                  <a:pt x="39759" y="349311"/>
                </a:lnTo>
                <a:lnTo>
                  <a:pt x="17485" y="309345"/>
                </a:lnTo>
                <a:lnTo>
                  <a:pt x="4518" y="267557"/>
                </a:lnTo>
                <a:lnTo>
                  <a:pt x="0" y="222689"/>
                </a:lnTo>
                <a:lnTo>
                  <a:pt x="4527" y="177809"/>
                </a:lnTo>
                <a:lnTo>
                  <a:pt x="17503" y="136008"/>
                </a:lnTo>
                <a:lnTo>
                  <a:pt x="38035" y="98181"/>
                </a:lnTo>
                <a:lnTo>
                  <a:pt x="65228" y="65223"/>
                </a:lnTo>
                <a:lnTo>
                  <a:pt x="98187" y="38031"/>
                </a:lnTo>
                <a:lnTo>
                  <a:pt x="136018" y="17499"/>
                </a:lnTo>
                <a:lnTo>
                  <a:pt x="177825" y="4524"/>
                </a:lnTo>
                <a:lnTo>
                  <a:pt x="222713" y="0"/>
                </a:lnTo>
                <a:lnTo>
                  <a:pt x="267594" y="4524"/>
                </a:lnTo>
                <a:lnTo>
                  <a:pt x="309398" y="17499"/>
                </a:lnTo>
                <a:lnTo>
                  <a:pt x="314517" y="20278"/>
                </a:lnTo>
                <a:lnTo>
                  <a:pt x="222713" y="20278"/>
                </a:lnTo>
                <a:lnTo>
                  <a:pt x="176299" y="25623"/>
                </a:lnTo>
                <a:lnTo>
                  <a:pt x="133690" y="40850"/>
                </a:lnTo>
                <a:lnTo>
                  <a:pt x="96102" y="64744"/>
                </a:lnTo>
                <a:lnTo>
                  <a:pt x="64751" y="96089"/>
                </a:lnTo>
                <a:lnTo>
                  <a:pt x="40853" y="133672"/>
                </a:lnTo>
                <a:lnTo>
                  <a:pt x="25622" y="176276"/>
                </a:lnTo>
                <a:lnTo>
                  <a:pt x="20275" y="222689"/>
                </a:lnTo>
                <a:lnTo>
                  <a:pt x="25622" y="269111"/>
                </a:lnTo>
                <a:lnTo>
                  <a:pt x="40853" y="311723"/>
                </a:lnTo>
                <a:lnTo>
                  <a:pt x="64751" y="349311"/>
                </a:lnTo>
                <a:lnTo>
                  <a:pt x="96102" y="380659"/>
                </a:lnTo>
                <a:lnTo>
                  <a:pt x="133690" y="404554"/>
                </a:lnTo>
                <a:lnTo>
                  <a:pt x="176299" y="419781"/>
                </a:lnTo>
                <a:lnTo>
                  <a:pt x="222713" y="425127"/>
                </a:lnTo>
                <a:lnTo>
                  <a:pt x="314355" y="425127"/>
                </a:lnTo>
                <a:lnTo>
                  <a:pt x="309357" y="427842"/>
                </a:lnTo>
                <a:lnTo>
                  <a:pt x="267573" y="440841"/>
                </a:lnTo>
                <a:lnTo>
                  <a:pt x="222713" y="445405"/>
                </a:lnTo>
                <a:close/>
              </a:path>
              <a:path w="445769" h="445770">
                <a:moveTo>
                  <a:pt x="314355" y="425127"/>
                </a:moveTo>
                <a:lnTo>
                  <a:pt x="222713" y="425127"/>
                </a:lnTo>
                <a:lnTo>
                  <a:pt x="269127" y="419781"/>
                </a:lnTo>
                <a:lnTo>
                  <a:pt x="311736" y="404554"/>
                </a:lnTo>
                <a:lnTo>
                  <a:pt x="349323" y="380659"/>
                </a:lnTo>
                <a:lnTo>
                  <a:pt x="380674" y="349311"/>
                </a:lnTo>
                <a:lnTo>
                  <a:pt x="404573" y="311723"/>
                </a:lnTo>
                <a:lnTo>
                  <a:pt x="419804" y="269111"/>
                </a:lnTo>
                <a:lnTo>
                  <a:pt x="425151" y="222689"/>
                </a:lnTo>
                <a:lnTo>
                  <a:pt x="419751" y="176276"/>
                </a:lnTo>
                <a:lnTo>
                  <a:pt x="404480" y="133672"/>
                </a:lnTo>
                <a:lnTo>
                  <a:pt x="381898" y="98181"/>
                </a:lnTo>
                <a:lnTo>
                  <a:pt x="349679" y="65223"/>
                </a:lnTo>
                <a:lnTo>
                  <a:pt x="311535" y="40850"/>
                </a:lnTo>
                <a:lnTo>
                  <a:pt x="269003" y="25623"/>
                </a:lnTo>
                <a:lnTo>
                  <a:pt x="268793" y="25623"/>
                </a:lnTo>
                <a:lnTo>
                  <a:pt x="222713" y="20278"/>
                </a:lnTo>
                <a:lnTo>
                  <a:pt x="314517" y="20278"/>
                </a:lnTo>
                <a:lnTo>
                  <a:pt x="347229" y="38031"/>
                </a:lnTo>
                <a:lnTo>
                  <a:pt x="380192" y="65223"/>
                </a:lnTo>
                <a:lnTo>
                  <a:pt x="407389" y="98181"/>
                </a:lnTo>
                <a:lnTo>
                  <a:pt x="427925" y="136008"/>
                </a:lnTo>
                <a:lnTo>
                  <a:pt x="440903" y="177809"/>
                </a:lnTo>
                <a:lnTo>
                  <a:pt x="445429" y="222689"/>
                </a:lnTo>
                <a:lnTo>
                  <a:pt x="440863" y="267557"/>
                </a:lnTo>
                <a:lnTo>
                  <a:pt x="427862" y="309345"/>
                </a:lnTo>
                <a:lnTo>
                  <a:pt x="407317" y="347159"/>
                </a:lnTo>
                <a:lnTo>
                  <a:pt x="380122" y="380108"/>
                </a:lnTo>
                <a:lnTo>
                  <a:pt x="347171" y="407300"/>
                </a:lnTo>
                <a:lnTo>
                  <a:pt x="314355" y="425127"/>
                </a:lnTo>
                <a:close/>
              </a:path>
              <a:path w="445769" h="445770">
                <a:moveTo>
                  <a:pt x="243440" y="352965"/>
                </a:moveTo>
                <a:lnTo>
                  <a:pt x="194170" y="352965"/>
                </a:lnTo>
                <a:lnTo>
                  <a:pt x="307944" y="238584"/>
                </a:lnTo>
                <a:lnTo>
                  <a:pt x="105744" y="238584"/>
                </a:lnTo>
                <a:lnTo>
                  <a:pt x="105744" y="198028"/>
                </a:lnTo>
                <a:lnTo>
                  <a:pt x="301871" y="198028"/>
                </a:lnTo>
                <a:lnTo>
                  <a:pt x="188256" y="84201"/>
                </a:lnTo>
                <a:lnTo>
                  <a:pt x="237341" y="84201"/>
                </a:lnTo>
                <a:lnTo>
                  <a:pt x="374508" y="221369"/>
                </a:lnTo>
                <a:lnTo>
                  <a:pt x="243440" y="3529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417419"/>
            <a:ext cx="1869478" cy="283844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813854" y="0"/>
            <a:ext cx="1474145" cy="2838449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3115055" y="249936"/>
            <a:ext cx="12743180" cy="8248015"/>
            <a:chOff x="3115055" y="249936"/>
            <a:chExt cx="12743180" cy="8248015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84747" y="1420440"/>
              <a:ext cx="12572999" cy="707707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5055" y="249936"/>
              <a:ext cx="8250935" cy="1286255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1454072" y="9043725"/>
            <a:ext cx="653415" cy="20320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50" spc="8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150" spc="2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50" spc="10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150" spc="2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50" spc="5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1150" spc="2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50" spc="4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06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/>
              <a:t>1</a:t>
            </a:r>
            <a:r>
              <a:rPr dirty="0" spc="235"/>
              <a:t> </a:t>
            </a:r>
            <a:r>
              <a:rPr dirty="0"/>
              <a:t>7</a:t>
            </a:r>
            <a:r>
              <a:rPr dirty="0" spc="240"/>
              <a:t> </a:t>
            </a:r>
            <a:r>
              <a:rPr dirty="0" spc="100"/>
              <a:t>/</a:t>
            </a:r>
            <a:r>
              <a:rPr dirty="0" spc="240"/>
              <a:t> </a:t>
            </a:r>
            <a:r>
              <a:rPr dirty="0"/>
              <a:t>1</a:t>
            </a:r>
            <a:r>
              <a:rPr dirty="0" spc="240"/>
              <a:t> </a:t>
            </a:r>
            <a:r>
              <a:rPr dirty="0" spc="25"/>
              <a:t>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62619" rIns="0" bIns="0" rtlCol="0" vert="horz">
            <a:spAutoFit/>
          </a:bodyPr>
          <a:lstStyle/>
          <a:p>
            <a:pPr marL="240029">
              <a:lnSpc>
                <a:spcPct val="100000"/>
              </a:lnSpc>
              <a:spcBef>
                <a:spcPts val="120"/>
              </a:spcBef>
            </a:pPr>
            <a:r>
              <a:rPr dirty="0" spc="-840"/>
              <a:t>PULL</a:t>
            </a:r>
            <a:r>
              <a:rPr dirty="0" spc="-455"/>
              <a:t> </a:t>
            </a:r>
            <a:r>
              <a:rPr dirty="0" spc="-600"/>
              <a:t>FILES</a:t>
            </a:r>
            <a:r>
              <a:rPr dirty="0" spc="-450"/>
              <a:t> </a:t>
            </a:r>
            <a:r>
              <a:rPr dirty="0" spc="-665"/>
              <a:t>FROM</a:t>
            </a:r>
            <a:r>
              <a:rPr dirty="0" spc="-445"/>
              <a:t> </a:t>
            </a:r>
            <a:r>
              <a:rPr dirty="0" spc="-994"/>
              <a:t>GITHUB</a:t>
            </a:r>
          </a:p>
        </p:txBody>
      </p:sp>
      <p:sp>
        <p:nvSpPr>
          <p:cNvPr id="10" name="object 10" descr=""/>
          <p:cNvSpPr txBox="1"/>
          <p:nvPr/>
        </p:nvSpPr>
        <p:spPr>
          <a:xfrm>
            <a:off x="3290952" y="8872907"/>
            <a:ext cx="12565380" cy="5238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250" spc="-38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250" spc="-3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55">
                <a:solidFill>
                  <a:srgbClr val="FFFFFF"/>
                </a:solidFill>
                <a:latin typeface="Verdana"/>
                <a:cs typeface="Verdana"/>
              </a:rPr>
              <a:t>used</a:t>
            </a:r>
            <a:r>
              <a:rPr dirty="0" sz="3250" spc="-3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70">
                <a:solidFill>
                  <a:srgbClr val="FFFFFF"/>
                </a:solidFill>
                <a:latin typeface="Verdana"/>
                <a:cs typeface="Verdana"/>
              </a:rPr>
              <a:t>git</a:t>
            </a:r>
            <a:r>
              <a:rPr dirty="0" sz="3250" spc="-3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>
                <a:solidFill>
                  <a:srgbClr val="FFFFFF"/>
                </a:solidFill>
                <a:latin typeface="Verdana"/>
                <a:cs typeface="Verdana"/>
              </a:rPr>
              <a:t>pull</a:t>
            </a:r>
            <a:r>
              <a:rPr dirty="0" sz="3250" spc="-3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3250" spc="-3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10">
                <a:solidFill>
                  <a:srgbClr val="FFFFFF"/>
                </a:solidFill>
                <a:latin typeface="Verdana"/>
                <a:cs typeface="Verdana"/>
              </a:rPr>
              <a:t>download</a:t>
            </a:r>
            <a:r>
              <a:rPr dirty="0" sz="3250" spc="-3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45">
                <a:solidFill>
                  <a:srgbClr val="FFFFFF"/>
                </a:solidFill>
                <a:latin typeface="Verdana"/>
                <a:cs typeface="Verdana"/>
              </a:rPr>
              <a:t>updates</a:t>
            </a:r>
            <a:r>
              <a:rPr dirty="0" sz="3250" spc="-3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40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dirty="0" sz="3250" spc="-3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3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3250" spc="-3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20">
                <a:solidFill>
                  <a:srgbClr val="FFFFFF"/>
                </a:solidFill>
                <a:latin typeface="Verdana"/>
                <a:cs typeface="Verdana"/>
              </a:rPr>
              <a:t>GitHub</a:t>
            </a:r>
            <a:r>
              <a:rPr dirty="0" sz="3250" spc="-3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50" spc="-10">
                <a:solidFill>
                  <a:srgbClr val="FFFFFF"/>
                </a:solidFill>
                <a:latin typeface="Verdana"/>
                <a:cs typeface="Verdana"/>
              </a:rPr>
              <a:t>repository</a:t>
            </a:r>
            <a:endParaRPr sz="32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6813855" y="9068210"/>
            <a:ext cx="445770" cy="445770"/>
          </a:xfrm>
          <a:custGeom>
            <a:avLst/>
            <a:gdLst/>
            <a:ahLst/>
            <a:cxnLst/>
            <a:rect l="l" t="t" r="r" b="b"/>
            <a:pathLst>
              <a:path w="445769" h="445770">
                <a:moveTo>
                  <a:pt x="222713" y="445405"/>
                </a:moveTo>
                <a:lnTo>
                  <a:pt x="177434" y="440841"/>
                </a:lnTo>
                <a:lnTo>
                  <a:pt x="177702" y="440841"/>
                </a:lnTo>
                <a:lnTo>
                  <a:pt x="135910" y="427842"/>
                </a:lnTo>
                <a:lnTo>
                  <a:pt x="98107" y="407300"/>
                </a:lnTo>
                <a:lnTo>
                  <a:pt x="65813" y="380659"/>
                </a:lnTo>
                <a:lnTo>
                  <a:pt x="39759" y="349311"/>
                </a:lnTo>
                <a:lnTo>
                  <a:pt x="17485" y="309345"/>
                </a:lnTo>
                <a:lnTo>
                  <a:pt x="4518" y="267557"/>
                </a:lnTo>
                <a:lnTo>
                  <a:pt x="0" y="222689"/>
                </a:lnTo>
                <a:lnTo>
                  <a:pt x="4527" y="177809"/>
                </a:lnTo>
                <a:lnTo>
                  <a:pt x="17503" y="136008"/>
                </a:lnTo>
                <a:lnTo>
                  <a:pt x="38035" y="98181"/>
                </a:lnTo>
                <a:lnTo>
                  <a:pt x="65228" y="65223"/>
                </a:lnTo>
                <a:lnTo>
                  <a:pt x="98187" y="38031"/>
                </a:lnTo>
                <a:lnTo>
                  <a:pt x="136018" y="17499"/>
                </a:lnTo>
                <a:lnTo>
                  <a:pt x="177825" y="4524"/>
                </a:lnTo>
                <a:lnTo>
                  <a:pt x="222713" y="0"/>
                </a:lnTo>
                <a:lnTo>
                  <a:pt x="267594" y="4524"/>
                </a:lnTo>
                <a:lnTo>
                  <a:pt x="309398" y="17499"/>
                </a:lnTo>
                <a:lnTo>
                  <a:pt x="314517" y="20278"/>
                </a:lnTo>
                <a:lnTo>
                  <a:pt x="222713" y="20278"/>
                </a:lnTo>
                <a:lnTo>
                  <a:pt x="176299" y="25623"/>
                </a:lnTo>
                <a:lnTo>
                  <a:pt x="133690" y="40850"/>
                </a:lnTo>
                <a:lnTo>
                  <a:pt x="96102" y="64744"/>
                </a:lnTo>
                <a:lnTo>
                  <a:pt x="64751" y="96089"/>
                </a:lnTo>
                <a:lnTo>
                  <a:pt x="40853" y="133672"/>
                </a:lnTo>
                <a:lnTo>
                  <a:pt x="25622" y="176276"/>
                </a:lnTo>
                <a:lnTo>
                  <a:pt x="20275" y="222689"/>
                </a:lnTo>
                <a:lnTo>
                  <a:pt x="25622" y="269111"/>
                </a:lnTo>
                <a:lnTo>
                  <a:pt x="40853" y="311723"/>
                </a:lnTo>
                <a:lnTo>
                  <a:pt x="64751" y="349311"/>
                </a:lnTo>
                <a:lnTo>
                  <a:pt x="96102" y="380659"/>
                </a:lnTo>
                <a:lnTo>
                  <a:pt x="133690" y="404554"/>
                </a:lnTo>
                <a:lnTo>
                  <a:pt x="176299" y="419781"/>
                </a:lnTo>
                <a:lnTo>
                  <a:pt x="222713" y="425127"/>
                </a:lnTo>
                <a:lnTo>
                  <a:pt x="314355" y="425127"/>
                </a:lnTo>
                <a:lnTo>
                  <a:pt x="309357" y="427842"/>
                </a:lnTo>
                <a:lnTo>
                  <a:pt x="267573" y="440841"/>
                </a:lnTo>
                <a:lnTo>
                  <a:pt x="222713" y="445405"/>
                </a:lnTo>
                <a:close/>
              </a:path>
              <a:path w="445769" h="445770">
                <a:moveTo>
                  <a:pt x="314355" y="425127"/>
                </a:moveTo>
                <a:lnTo>
                  <a:pt x="222713" y="425127"/>
                </a:lnTo>
                <a:lnTo>
                  <a:pt x="269127" y="419781"/>
                </a:lnTo>
                <a:lnTo>
                  <a:pt x="311736" y="404554"/>
                </a:lnTo>
                <a:lnTo>
                  <a:pt x="349323" y="380659"/>
                </a:lnTo>
                <a:lnTo>
                  <a:pt x="380674" y="349311"/>
                </a:lnTo>
                <a:lnTo>
                  <a:pt x="404573" y="311723"/>
                </a:lnTo>
                <a:lnTo>
                  <a:pt x="419804" y="269111"/>
                </a:lnTo>
                <a:lnTo>
                  <a:pt x="425151" y="222689"/>
                </a:lnTo>
                <a:lnTo>
                  <a:pt x="419751" y="176276"/>
                </a:lnTo>
                <a:lnTo>
                  <a:pt x="404480" y="133672"/>
                </a:lnTo>
                <a:lnTo>
                  <a:pt x="381898" y="98181"/>
                </a:lnTo>
                <a:lnTo>
                  <a:pt x="349679" y="65223"/>
                </a:lnTo>
                <a:lnTo>
                  <a:pt x="311535" y="40850"/>
                </a:lnTo>
                <a:lnTo>
                  <a:pt x="269003" y="25623"/>
                </a:lnTo>
                <a:lnTo>
                  <a:pt x="268793" y="25623"/>
                </a:lnTo>
                <a:lnTo>
                  <a:pt x="222713" y="20278"/>
                </a:lnTo>
                <a:lnTo>
                  <a:pt x="314517" y="20278"/>
                </a:lnTo>
                <a:lnTo>
                  <a:pt x="347229" y="38031"/>
                </a:lnTo>
                <a:lnTo>
                  <a:pt x="380192" y="65223"/>
                </a:lnTo>
                <a:lnTo>
                  <a:pt x="407389" y="98181"/>
                </a:lnTo>
                <a:lnTo>
                  <a:pt x="427925" y="136008"/>
                </a:lnTo>
                <a:lnTo>
                  <a:pt x="440903" y="177809"/>
                </a:lnTo>
                <a:lnTo>
                  <a:pt x="445429" y="222689"/>
                </a:lnTo>
                <a:lnTo>
                  <a:pt x="440863" y="267557"/>
                </a:lnTo>
                <a:lnTo>
                  <a:pt x="427862" y="309345"/>
                </a:lnTo>
                <a:lnTo>
                  <a:pt x="407317" y="347159"/>
                </a:lnTo>
                <a:lnTo>
                  <a:pt x="380122" y="380108"/>
                </a:lnTo>
                <a:lnTo>
                  <a:pt x="347171" y="407300"/>
                </a:lnTo>
                <a:lnTo>
                  <a:pt x="314355" y="425127"/>
                </a:lnTo>
                <a:close/>
              </a:path>
              <a:path w="445769" h="445770">
                <a:moveTo>
                  <a:pt x="243440" y="352965"/>
                </a:moveTo>
                <a:lnTo>
                  <a:pt x="194170" y="352965"/>
                </a:lnTo>
                <a:lnTo>
                  <a:pt x="307944" y="238584"/>
                </a:lnTo>
                <a:lnTo>
                  <a:pt x="105744" y="238584"/>
                </a:lnTo>
                <a:lnTo>
                  <a:pt x="105744" y="198028"/>
                </a:lnTo>
                <a:lnTo>
                  <a:pt x="301871" y="198028"/>
                </a:lnTo>
                <a:lnTo>
                  <a:pt x="188256" y="84201"/>
                </a:lnTo>
                <a:lnTo>
                  <a:pt x="237341" y="84201"/>
                </a:lnTo>
                <a:lnTo>
                  <a:pt x="374508" y="221369"/>
                </a:lnTo>
                <a:lnTo>
                  <a:pt x="243440" y="3529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417419"/>
            <a:ext cx="1869478" cy="283844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813854" y="0"/>
            <a:ext cx="1474145" cy="2838449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2886455" y="429768"/>
            <a:ext cx="12732385" cy="7408545"/>
            <a:chOff x="2886455" y="429768"/>
            <a:chExt cx="12732385" cy="7408545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73897" y="1599145"/>
              <a:ext cx="12544424" cy="623887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86455" y="429768"/>
              <a:ext cx="12484607" cy="1286255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41323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-670"/>
              <a:t>MODIFY</a:t>
            </a:r>
            <a:r>
              <a:rPr dirty="0" spc="-450"/>
              <a:t> </a:t>
            </a:r>
            <a:r>
              <a:rPr dirty="0" spc="-1405"/>
              <a:t>&amp;</a:t>
            </a:r>
            <a:r>
              <a:rPr dirty="0" spc="-455"/>
              <a:t> </a:t>
            </a:r>
            <a:r>
              <a:rPr dirty="0" spc="-760"/>
              <a:t>PUSH</a:t>
            </a:r>
            <a:r>
              <a:rPr dirty="0" spc="-450"/>
              <a:t> </a:t>
            </a:r>
            <a:r>
              <a:rPr dirty="0" spc="-600"/>
              <a:t>FILES</a:t>
            </a:r>
            <a:r>
              <a:rPr dirty="0" spc="-450"/>
              <a:t> </a:t>
            </a:r>
            <a:r>
              <a:rPr dirty="0" spc="-735"/>
              <a:t>BACK</a:t>
            </a:r>
            <a:r>
              <a:rPr dirty="0" spc="-455"/>
              <a:t> </a:t>
            </a:r>
            <a:r>
              <a:rPr dirty="0" spc="-1285"/>
              <a:t>TO</a:t>
            </a:r>
            <a:r>
              <a:rPr dirty="0" spc="-450"/>
              <a:t> </a:t>
            </a:r>
            <a:r>
              <a:rPr dirty="0" spc="-994"/>
              <a:t>GITHUB</a:t>
            </a: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pc="80"/>
              <a:t>P</a:t>
            </a:r>
            <a:r>
              <a:rPr dirty="0" spc="285"/>
              <a:t> </a:t>
            </a:r>
            <a:r>
              <a:rPr dirty="0" spc="105"/>
              <a:t>A</a:t>
            </a:r>
            <a:r>
              <a:rPr dirty="0" spc="290"/>
              <a:t> </a:t>
            </a:r>
            <a:r>
              <a:rPr dirty="0" spc="50"/>
              <a:t>G</a:t>
            </a:r>
            <a:r>
              <a:rPr dirty="0" spc="290"/>
              <a:t> </a:t>
            </a:r>
            <a:r>
              <a:rPr dirty="0" spc="40"/>
              <a:t>E</a:t>
            </a:r>
          </a:p>
          <a:p>
            <a:pPr marL="12700">
              <a:lnSpc>
                <a:spcPct val="100000"/>
              </a:lnSpc>
              <a:spcBef>
                <a:spcPts val="234"/>
              </a:spcBef>
            </a:pPr>
            <a:r>
              <a:rPr dirty="0"/>
              <a:t>1</a:t>
            </a:r>
            <a:r>
              <a:rPr dirty="0" spc="229"/>
              <a:t> </a:t>
            </a:r>
            <a:r>
              <a:rPr dirty="0" spc="90"/>
              <a:t>8</a:t>
            </a:r>
            <a:r>
              <a:rPr dirty="0" spc="235"/>
              <a:t> </a:t>
            </a:r>
            <a:r>
              <a:rPr dirty="0" spc="100"/>
              <a:t>/</a:t>
            </a:r>
            <a:r>
              <a:rPr dirty="0" spc="235"/>
              <a:t> </a:t>
            </a:r>
            <a:r>
              <a:rPr dirty="0"/>
              <a:t>1</a:t>
            </a:r>
            <a:r>
              <a:rPr dirty="0" spc="235"/>
              <a:t> </a:t>
            </a:r>
            <a:r>
              <a:rPr dirty="0" spc="25"/>
              <a:t>9</a:t>
            </a:r>
          </a:p>
        </p:txBody>
      </p:sp>
      <p:sp>
        <p:nvSpPr>
          <p:cNvPr id="9" name="object 9" descr=""/>
          <p:cNvSpPr txBox="1"/>
          <p:nvPr/>
        </p:nvSpPr>
        <p:spPr>
          <a:xfrm>
            <a:off x="2118774" y="8201624"/>
            <a:ext cx="14955519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36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9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Verdana"/>
                <a:cs typeface="Verdana"/>
              </a:rPr>
              <a:t>edited</a:t>
            </a:r>
            <a:r>
              <a:rPr dirty="0" sz="29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950" spc="-35">
                <a:solidFill>
                  <a:srgbClr val="FFFFFF"/>
                </a:solidFill>
                <a:latin typeface="Verdana"/>
                <a:cs typeface="Verdana"/>
              </a:rPr>
              <a:t>one</a:t>
            </a:r>
            <a:r>
              <a:rPr dirty="0" sz="29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950" spc="-70">
                <a:solidFill>
                  <a:srgbClr val="FFFFFF"/>
                </a:solidFill>
                <a:latin typeface="Verdana"/>
                <a:cs typeface="Verdana"/>
              </a:rPr>
              <a:t>file,</a:t>
            </a:r>
            <a:r>
              <a:rPr dirty="0" sz="29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950" spc="-35">
                <a:solidFill>
                  <a:srgbClr val="FFFFFF"/>
                </a:solidFill>
                <a:latin typeface="Verdana"/>
                <a:cs typeface="Verdana"/>
              </a:rPr>
              <a:t>then</a:t>
            </a:r>
            <a:r>
              <a:rPr dirty="0" sz="29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950" spc="-45">
                <a:solidFill>
                  <a:srgbClr val="FFFFFF"/>
                </a:solidFill>
                <a:latin typeface="Verdana"/>
                <a:cs typeface="Verdana"/>
              </a:rPr>
              <a:t>used</a:t>
            </a:r>
            <a:r>
              <a:rPr dirty="0" sz="29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950" spc="-70">
                <a:solidFill>
                  <a:srgbClr val="FFFFFF"/>
                </a:solidFill>
                <a:latin typeface="Verdana"/>
                <a:cs typeface="Verdana"/>
              </a:rPr>
              <a:t>git</a:t>
            </a:r>
            <a:r>
              <a:rPr dirty="0" sz="29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950" spc="-85">
                <a:solidFill>
                  <a:srgbClr val="FFFFFF"/>
                </a:solidFill>
                <a:latin typeface="Verdana"/>
                <a:cs typeface="Verdana"/>
              </a:rPr>
              <a:t>add,</a:t>
            </a:r>
            <a:r>
              <a:rPr dirty="0" sz="29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950" spc="-70">
                <a:solidFill>
                  <a:srgbClr val="FFFFFF"/>
                </a:solidFill>
                <a:latin typeface="Verdana"/>
                <a:cs typeface="Verdana"/>
              </a:rPr>
              <a:t>git</a:t>
            </a:r>
            <a:r>
              <a:rPr dirty="0" sz="29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950" spc="-60">
                <a:solidFill>
                  <a:srgbClr val="FFFFFF"/>
                </a:solidFill>
                <a:latin typeface="Verdana"/>
                <a:cs typeface="Verdana"/>
              </a:rPr>
              <a:t>commit,</a:t>
            </a:r>
            <a:r>
              <a:rPr dirty="0" sz="29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950" spc="-4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9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950" spc="-70">
                <a:solidFill>
                  <a:srgbClr val="FFFFFF"/>
                </a:solidFill>
                <a:latin typeface="Verdana"/>
                <a:cs typeface="Verdana"/>
              </a:rPr>
              <a:t>git</a:t>
            </a:r>
            <a:r>
              <a:rPr dirty="0" sz="29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950" spc="-35">
                <a:solidFill>
                  <a:srgbClr val="FFFFFF"/>
                </a:solidFill>
                <a:latin typeface="Verdana"/>
                <a:cs typeface="Verdana"/>
              </a:rPr>
              <a:t>push</a:t>
            </a:r>
            <a:r>
              <a:rPr dirty="0" sz="29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95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29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Verdana"/>
                <a:cs typeface="Verdana"/>
              </a:rPr>
              <a:t>upload</a:t>
            </a:r>
            <a:r>
              <a:rPr dirty="0" sz="29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950" spc="-3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9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Verdana"/>
                <a:cs typeface="Verdana"/>
              </a:rPr>
              <a:t>changes.</a:t>
            </a:r>
            <a:endParaRPr sz="2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3127342" y="3782567"/>
            <a:ext cx="12325350" cy="4495800"/>
            <a:chOff x="3127342" y="3782567"/>
            <a:chExt cx="12325350" cy="449580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27342" y="3980122"/>
              <a:ext cx="12325349" cy="232409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5071" y="3782567"/>
              <a:ext cx="10265663" cy="44957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2014"/>
              <a:t>THANK</a:t>
            </a:r>
            <a:r>
              <a:rPr dirty="0" spc="-965"/>
              <a:t> </a:t>
            </a:r>
            <a:r>
              <a:rPr dirty="0" spc="-2305"/>
              <a:t>YOU!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4450782" y="6373746"/>
            <a:ext cx="9386570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5399"/>
              </a:lnSpc>
              <a:spcBef>
                <a:spcPts val="100"/>
              </a:spcBef>
            </a:pPr>
            <a:r>
              <a:rPr dirty="0" sz="2600" spc="-165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dirty="0" sz="26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45">
                <a:solidFill>
                  <a:srgbClr val="FFFFFF"/>
                </a:solidFill>
                <a:latin typeface="Verdana"/>
                <a:cs typeface="Verdana"/>
              </a:rPr>
              <a:t>CONCLUDES</a:t>
            </a:r>
            <a:r>
              <a:rPr dirty="0" sz="26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55">
                <a:solidFill>
                  <a:srgbClr val="FFFFFF"/>
                </a:solidFill>
                <a:latin typeface="Verdana"/>
                <a:cs typeface="Verdana"/>
              </a:rPr>
              <a:t>OUR</a:t>
            </a:r>
            <a:r>
              <a:rPr dirty="0" sz="26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FFFFFF"/>
                </a:solidFill>
                <a:latin typeface="Verdana"/>
                <a:cs typeface="Verdana"/>
              </a:rPr>
              <a:t>PROJECT</a:t>
            </a:r>
            <a:r>
              <a:rPr dirty="0" sz="26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dirty="0" sz="26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50">
                <a:solidFill>
                  <a:srgbClr val="FFFFFF"/>
                </a:solidFill>
                <a:latin typeface="Verdana"/>
                <a:cs typeface="Verdana"/>
              </a:rPr>
              <a:t>UAE</a:t>
            </a:r>
            <a:r>
              <a:rPr dirty="0" sz="26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90">
                <a:solidFill>
                  <a:srgbClr val="FFFFFF"/>
                </a:solidFill>
                <a:latin typeface="Verdana"/>
                <a:cs typeface="Verdana"/>
              </a:rPr>
              <a:t>USED</a:t>
            </a:r>
            <a:r>
              <a:rPr dirty="0" sz="26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60">
                <a:solidFill>
                  <a:srgbClr val="FFFFFF"/>
                </a:solidFill>
                <a:latin typeface="Verdana"/>
                <a:cs typeface="Verdana"/>
              </a:rPr>
              <a:t>CAR</a:t>
            </a:r>
            <a:r>
              <a:rPr dirty="0" sz="26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Verdana"/>
                <a:cs typeface="Verdana"/>
              </a:rPr>
              <a:t>PRICE ANALYSIS.</a:t>
            </a:r>
            <a:endParaRPr sz="26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480"/>
              </a:spcBef>
            </a:pPr>
            <a:r>
              <a:rPr dirty="0" sz="2600" spc="-80">
                <a:solidFill>
                  <a:srgbClr val="FFFFFF"/>
                </a:solidFill>
                <a:latin typeface="Verdana"/>
                <a:cs typeface="Verdana"/>
              </a:rPr>
              <a:t>I’M</a:t>
            </a:r>
            <a:r>
              <a:rPr dirty="0" sz="260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FFFFFF"/>
                </a:solidFill>
                <a:latin typeface="Verdana"/>
                <a:cs typeface="Verdana"/>
              </a:rPr>
              <a:t>HAPPY</a:t>
            </a:r>
            <a:r>
              <a:rPr dirty="0" sz="260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7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260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110">
                <a:solidFill>
                  <a:srgbClr val="FFFFFF"/>
                </a:solidFill>
                <a:latin typeface="Verdana"/>
                <a:cs typeface="Verdana"/>
              </a:rPr>
              <a:t>TAKE</a:t>
            </a:r>
            <a:r>
              <a:rPr dirty="0" sz="260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20">
                <a:solidFill>
                  <a:srgbClr val="FFFFFF"/>
                </a:solidFill>
                <a:latin typeface="Verdana"/>
                <a:cs typeface="Verdana"/>
              </a:rPr>
              <a:t>ANY</a:t>
            </a:r>
            <a:r>
              <a:rPr dirty="0" sz="260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Verdana"/>
                <a:cs typeface="Verdana"/>
              </a:rPr>
              <a:t>QUESTIONS.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16813863" y="9068194"/>
            <a:ext cx="445770" cy="445770"/>
          </a:xfrm>
          <a:custGeom>
            <a:avLst/>
            <a:gdLst/>
            <a:ahLst/>
            <a:cxnLst/>
            <a:rect l="l" t="t" r="r" b="b"/>
            <a:pathLst>
              <a:path w="445769" h="445770">
                <a:moveTo>
                  <a:pt x="222715" y="0"/>
                </a:moveTo>
                <a:lnTo>
                  <a:pt x="267995" y="4564"/>
                </a:lnTo>
                <a:lnTo>
                  <a:pt x="267726" y="4564"/>
                </a:lnTo>
                <a:lnTo>
                  <a:pt x="309518" y="17563"/>
                </a:lnTo>
                <a:lnTo>
                  <a:pt x="347321" y="38105"/>
                </a:lnTo>
                <a:lnTo>
                  <a:pt x="379615" y="64746"/>
                </a:lnTo>
                <a:lnTo>
                  <a:pt x="405669" y="96094"/>
                </a:lnTo>
                <a:lnTo>
                  <a:pt x="427944" y="136060"/>
                </a:lnTo>
                <a:lnTo>
                  <a:pt x="440910" y="177847"/>
                </a:lnTo>
                <a:lnTo>
                  <a:pt x="445429" y="222715"/>
                </a:lnTo>
                <a:lnTo>
                  <a:pt x="440902" y="267595"/>
                </a:lnTo>
                <a:lnTo>
                  <a:pt x="427925" y="309397"/>
                </a:lnTo>
                <a:lnTo>
                  <a:pt x="407393" y="347224"/>
                </a:lnTo>
                <a:lnTo>
                  <a:pt x="380200" y="380181"/>
                </a:lnTo>
                <a:lnTo>
                  <a:pt x="347241" y="407373"/>
                </a:lnTo>
                <a:lnTo>
                  <a:pt x="309411" y="427905"/>
                </a:lnTo>
                <a:lnTo>
                  <a:pt x="267604" y="440881"/>
                </a:lnTo>
                <a:lnTo>
                  <a:pt x="222715" y="445405"/>
                </a:lnTo>
                <a:lnTo>
                  <a:pt x="177834" y="440881"/>
                </a:lnTo>
                <a:lnTo>
                  <a:pt x="136030" y="427905"/>
                </a:lnTo>
                <a:lnTo>
                  <a:pt x="130911" y="425127"/>
                </a:lnTo>
                <a:lnTo>
                  <a:pt x="222715" y="425127"/>
                </a:lnTo>
                <a:lnTo>
                  <a:pt x="269130" y="419781"/>
                </a:lnTo>
                <a:lnTo>
                  <a:pt x="311738" y="404554"/>
                </a:lnTo>
                <a:lnTo>
                  <a:pt x="349326" y="380661"/>
                </a:lnTo>
                <a:lnTo>
                  <a:pt x="380677" y="349316"/>
                </a:lnTo>
                <a:lnTo>
                  <a:pt x="404576" y="311733"/>
                </a:lnTo>
                <a:lnTo>
                  <a:pt x="419806" y="269128"/>
                </a:lnTo>
                <a:lnTo>
                  <a:pt x="425153" y="222715"/>
                </a:lnTo>
                <a:lnTo>
                  <a:pt x="419806" y="176293"/>
                </a:lnTo>
                <a:lnTo>
                  <a:pt x="404576" y="133681"/>
                </a:lnTo>
                <a:lnTo>
                  <a:pt x="380677" y="96094"/>
                </a:lnTo>
                <a:lnTo>
                  <a:pt x="349326" y="64746"/>
                </a:lnTo>
                <a:lnTo>
                  <a:pt x="311738" y="40851"/>
                </a:lnTo>
                <a:lnTo>
                  <a:pt x="269130" y="25623"/>
                </a:lnTo>
                <a:lnTo>
                  <a:pt x="222715" y="20278"/>
                </a:lnTo>
                <a:lnTo>
                  <a:pt x="131074" y="20278"/>
                </a:lnTo>
                <a:lnTo>
                  <a:pt x="136071" y="17563"/>
                </a:lnTo>
                <a:lnTo>
                  <a:pt x="177855" y="4564"/>
                </a:lnTo>
                <a:lnTo>
                  <a:pt x="222715" y="0"/>
                </a:lnTo>
                <a:close/>
              </a:path>
              <a:path w="445769" h="445770">
                <a:moveTo>
                  <a:pt x="131074" y="20278"/>
                </a:moveTo>
                <a:lnTo>
                  <a:pt x="222715" y="20278"/>
                </a:lnTo>
                <a:lnTo>
                  <a:pt x="176301" y="25623"/>
                </a:lnTo>
                <a:lnTo>
                  <a:pt x="133693" y="40851"/>
                </a:lnTo>
                <a:lnTo>
                  <a:pt x="96105" y="64746"/>
                </a:lnTo>
                <a:lnTo>
                  <a:pt x="64754" y="96094"/>
                </a:lnTo>
                <a:lnTo>
                  <a:pt x="40855" y="133681"/>
                </a:lnTo>
                <a:lnTo>
                  <a:pt x="25625" y="176293"/>
                </a:lnTo>
                <a:lnTo>
                  <a:pt x="20278" y="222715"/>
                </a:lnTo>
                <a:lnTo>
                  <a:pt x="25677" y="269128"/>
                </a:lnTo>
                <a:lnTo>
                  <a:pt x="40949" y="311733"/>
                </a:lnTo>
                <a:lnTo>
                  <a:pt x="63530" y="347224"/>
                </a:lnTo>
                <a:lnTo>
                  <a:pt x="95750" y="380181"/>
                </a:lnTo>
                <a:lnTo>
                  <a:pt x="133894" y="404554"/>
                </a:lnTo>
                <a:lnTo>
                  <a:pt x="176426" y="419781"/>
                </a:lnTo>
                <a:lnTo>
                  <a:pt x="176635" y="419781"/>
                </a:lnTo>
                <a:lnTo>
                  <a:pt x="222715" y="425127"/>
                </a:lnTo>
                <a:lnTo>
                  <a:pt x="130911" y="425127"/>
                </a:lnTo>
                <a:lnTo>
                  <a:pt x="98199" y="407373"/>
                </a:lnTo>
                <a:lnTo>
                  <a:pt x="65237" y="380181"/>
                </a:lnTo>
                <a:lnTo>
                  <a:pt x="38040" y="347224"/>
                </a:lnTo>
                <a:lnTo>
                  <a:pt x="17504" y="309397"/>
                </a:lnTo>
                <a:lnTo>
                  <a:pt x="4525" y="267595"/>
                </a:lnTo>
                <a:lnTo>
                  <a:pt x="0" y="222715"/>
                </a:lnTo>
                <a:lnTo>
                  <a:pt x="4565" y="177847"/>
                </a:lnTo>
                <a:lnTo>
                  <a:pt x="17567" y="136060"/>
                </a:lnTo>
                <a:lnTo>
                  <a:pt x="38111" y="98245"/>
                </a:lnTo>
                <a:lnTo>
                  <a:pt x="65306" y="65296"/>
                </a:lnTo>
                <a:lnTo>
                  <a:pt x="98257" y="38105"/>
                </a:lnTo>
                <a:lnTo>
                  <a:pt x="131074" y="20278"/>
                </a:lnTo>
                <a:close/>
              </a:path>
              <a:path w="445769" h="445770">
                <a:moveTo>
                  <a:pt x="201989" y="92439"/>
                </a:moveTo>
                <a:lnTo>
                  <a:pt x="251258" y="92439"/>
                </a:lnTo>
                <a:lnTo>
                  <a:pt x="137484" y="206820"/>
                </a:lnTo>
                <a:lnTo>
                  <a:pt x="339684" y="206820"/>
                </a:lnTo>
                <a:lnTo>
                  <a:pt x="339684" y="247377"/>
                </a:lnTo>
                <a:lnTo>
                  <a:pt x="143557" y="247377"/>
                </a:lnTo>
                <a:lnTo>
                  <a:pt x="257172" y="361203"/>
                </a:lnTo>
                <a:lnTo>
                  <a:pt x="208088" y="361203"/>
                </a:lnTo>
                <a:lnTo>
                  <a:pt x="70920" y="224036"/>
                </a:lnTo>
                <a:lnTo>
                  <a:pt x="201989" y="924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pc="80"/>
              <a:t>P</a:t>
            </a:r>
            <a:r>
              <a:rPr dirty="0" spc="285"/>
              <a:t> </a:t>
            </a:r>
            <a:r>
              <a:rPr dirty="0" spc="105"/>
              <a:t>A</a:t>
            </a:r>
            <a:r>
              <a:rPr dirty="0" spc="290"/>
              <a:t> </a:t>
            </a:r>
            <a:r>
              <a:rPr dirty="0" spc="50"/>
              <a:t>G</a:t>
            </a:r>
            <a:r>
              <a:rPr dirty="0" spc="290"/>
              <a:t> </a:t>
            </a:r>
            <a:r>
              <a:rPr dirty="0" spc="40"/>
              <a:t>E</a:t>
            </a:r>
          </a:p>
          <a:p>
            <a:pPr marL="12700">
              <a:lnSpc>
                <a:spcPct val="100000"/>
              </a:lnSpc>
              <a:spcBef>
                <a:spcPts val="234"/>
              </a:spcBef>
            </a:pPr>
            <a:r>
              <a:rPr dirty="0"/>
              <a:t>1</a:t>
            </a:r>
            <a:r>
              <a:rPr dirty="0" spc="229"/>
              <a:t> </a:t>
            </a:r>
            <a:r>
              <a:rPr dirty="0" spc="90"/>
              <a:t>9</a:t>
            </a:r>
            <a:r>
              <a:rPr dirty="0" spc="235"/>
              <a:t> </a:t>
            </a:r>
            <a:r>
              <a:rPr dirty="0" spc="100"/>
              <a:t>/</a:t>
            </a:r>
            <a:r>
              <a:rPr dirty="0" spc="235"/>
              <a:t> </a:t>
            </a:r>
            <a:r>
              <a:rPr dirty="0"/>
              <a:t>1</a:t>
            </a:r>
            <a:r>
              <a:rPr dirty="0" spc="235"/>
              <a:t> </a:t>
            </a:r>
            <a:r>
              <a:rPr dirty="0" spc="25"/>
              <a:t>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29910" y="1019175"/>
            <a:ext cx="9782174" cy="8229599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6813855" y="9068210"/>
            <a:ext cx="445770" cy="445770"/>
          </a:xfrm>
          <a:custGeom>
            <a:avLst/>
            <a:gdLst/>
            <a:ahLst/>
            <a:cxnLst/>
            <a:rect l="l" t="t" r="r" b="b"/>
            <a:pathLst>
              <a:path w="445769" h="445770">
                <a:moveTo>
                  <a:pt x="222713" y="445405"/>
                </a:moveTo>
                <a:lnTo>
                  <a:pt x="177434" y="440841"/>
                </a:lnTo>
                <a:lnTo>
                  <a:pt x="177702" y="440841"/>
                </a:lnTo>
                <a:lnTo>
                  <a:pt x="135910" y="427842"/>
                </a:lnTo>
                <a:lnTo>
                  <a:pt x="98107" y="407300"/>
                </a:lnTo>
                <a:lnTo>
                  <a:pt x="65813" y="380659"/>
                </a:lnTo>
                <a:lnTo>
                  <a:pt x="39759" y="349311"/>
                </a:lnTo>
                <a:lnTo>
                  <a:pt x="17485" y="309345"/>
                </a:lnTo>
                <a:lnTo>
                  <a:pt x="4518" y="267557"/>
                </a:lnTo>
                <a:lnTo>
                  <a:pt x="0" y="222689"/>
                </a:lnTo>
                <a:lnTo>
                  <a:pt x="4527" y="177809"/>
                </a:lnTo>
                <a:lnTo>
                  <a:pt x="17503" y="136008"/>
                </a:lnTo>
                <a:lnTo>
                  <a:pt x="38035" y="98181"/>
                </a:lnTo>
                <a:lnTo>
                  <a:pt x="65228" y="65223"/>
                </a:lnTo>
                <a:lnTo>
                  <a:pt x="98187" y="38031"/>
                </a:lnTo>
                <a:lnTo>
                  <a:pt x="136018" y="17499"/>
                </a:lnTo>
                <a:lnTo>
                  <a:pt x="177825" y="4524"/>
                </a:lnTo>
                <a:lnTo>
                  <a:pt x="222713" y="0"/>
                </a:lnTo>
                <a:lnTo>
                  <a:pt x="267594" y="4524"/>
                </a:lnTo>
                <a:lnTo>
                  <a:pt x="309398" y="17499"/>
                </a:lnTo>
                <a:lnTo>
                  <a:pt x="314517" y="20278"/>
                </a:lnTo>
                <a:lnTo>
                  <a:pt x="222713" y="20278"/>
                </a:lnTo>
                <a:lnTo>
                  <a:pt x="176299" y="25623"/>
                </a:lnTo>
                <a:lnTo>
                  <a:pt x="133690" y="40850"/>
                </a:lnTo>
                <a:lnTo>
                  <a:pt x="96102" y="64744"/>
                </a:lnTo>
                <a:lnTo>
                  <a:pt x="64751" y="96089"/>
                </a:lnTo>
                <a:lnTo>
                  <a:pt x="40853" y="133672"/>
                </a:lnTo>
                <a:lnTo>
                  <a:pt x="25622" y="176276"/>
                </a:lnTo>
                <a:lnTo>
                  <a:pt x="20275" y="222689"/>
                </a:lnTo>
                <a:lnTo>
                  <a:pt x="25622" y="269111"/>
                </a:lnTo>
                <a:lnTo>
                  <a:pt x="40853" y="311723"/>
                </a:lnTo>
                <a:lnTo>
                  <a:pt x="64751" y="349311"/>
                </a:lnTo>
                <a:lnTo>
                  <a:pt x="96102" y="380659"/>
                </a:lnTo>
                <a:lnTo>
                  <a:pt x="133690" y="404554"/>
                </a:lnTo>
                <a:lnTo>
                  <a:pt x="176299" y="419781"/>
                </a:lnTo>
                <a:lnTo>
                  <a:pt x="222713" y="425127"/>
                </a:lnTo>
                <a:lnTo>
                  <a:pt x="314355" y="425127"/>
                </a:lnTo>
                <a:lnTo>
                  <a:pt x="309357" y="427842"/>
                </a:lnTo>
                <a:lnTo>
                  <a:pt x="267573" y="440841"/>
                </a:lnTo>
                <a:lnTo>
                  <a:pt x="222713" y="445405"/>
                </a:lnTo>
                <a:close/>
              </a:path>
              <a:path w="445769" h="445770">
                <a:moveTo>
                  <a:pt x="314355" y="425127"/>
                </a:moveTo>
                <a:lnTo>
                  <a:pt x="222713" y="425127"/>
                </a:lnTo>
                <a:lnTo>
                  <a:pt x="269127" y="419781"/>
                </a:lnTo>
                <a:lnTo>
                  <a:pt x="311736" y="404554"/>
                </a:lnTo>
                <a:lnTo>
                  <a:pt x="349323" y="380659"/>
                </a:lnTo>
                <a:lnTo>
                  <a:pt x="380674" y="349311"/>
                </a:lnTo>
                <a:lnTo>
                  <a:pt x="404573" y="311723"/>
                </a:lnTo>
                <a:lnTo>
                  <a:pt x="419804" y="269111"/>
                </a:lnTo>
                <a:lnTo>
                  <a:pt x="425151" y="222689"/>
                </a:lnTo>
                <a:lnTo>
                  <a:pt x="419751" y="176276"/>
                </a:lnTo>
                <a:lnTo>
                  <a:pt x="404480" y="133672"/>
                </a:lnTo>
                <a:lnTo>
                  <a:pt x="381898" y="98181"/>
                </a:lnTo>
                <a:lnTo>
                  <a:pt x="349679" y="65223"/>
                </a:lnTo>
                <a:lnTo>
                  <a:pt x="311535" y="40850"/>
                </a:lnTo>
                <a:lnTo>
                  <a:pt x="269003" y="25623"/>
                </a:lnTo>
                <a:lnTo>
                  <a:pt x="268793" y="25623"/>
                </a:lnTo>
                <a:lnTo>
                  <a:pt x="222713" y="20278"/>
                </a:lnTo>
                <a:lnTo>
                  <a:pt x="314517" y="20278"/>
                </a:lnTo>
                <a:lnTo>
                  <a:pt x="347229" y="38031"/>
                </a:lnTo>
                <a:lnTo>
                  <a:pt x="380192" y="65223"/>
                </a:lnTo>
                <a:lnTo>
                  <a:pt x="407389" y="98181"/>
                </a:lnTo>
                <a:lnTo>
                  <a:pt x="427925" y="136008"/>
                </a:lnTo>
                <a:lnTo>
                  <a:pt x="440903" y="177809"/>
                </a:lnTo>
                <a:lnTo>
                  <a:pt x="445429" y="222689"/>
                </a:lnTo>
                <a:lnTo>
                  <a:pt x="440863" y="267557"/>
                </a:lnTo>
                <a:lnTo>
                  <a:pt x="427862" y="309345"/>
                </a:lnTo>
                <a:lnTo>
                  <a:pt x="407317" y="347159"/>
                </a:lnTo>
                <a:lnTo>
                  <a:pt x="380122" y="380108"/>
                </a:lnTo>
                <a:lnTo>
                  <a:pt x="347171" y="407300"/>
                </a:lnTo>
                <a:lnTo>
                  <a:pt x="314355" y="425127"/>
                </a:lnTo>
                <a:close/>
              </a:path>
              <a:path w="445769" h="445770">
                <a:moveTo>
                  <a:pt x="243440" y="352965"/>
                </a:moveTo>
                <a:lnTo>
                  <a:pt x="194170" y="352965"/>
                </a:lnTo>
                <a:lnTo>
                  <a:pt x="307944" y="238584"/>
                </a:lnTo>
                <a:lnTo>
                  <a:pt x="105744" y="238584"/>
                </a:lnTo>
                <a:lnTo>
                  <a:pt x="105744" y="198028"/>
                </a:lnTo>
                <a:lnTo>
                  <a:pt x="301871" y="198028"/>
                </a:lnTo>
                <a:lnTo>
                  <a:pt x="188256" y="84201"/>
                </a:lnTo>
                <a:lnTo>
                  <a:pt x="237341" y="84201"/>
                </a:lnTo>
                <a:lnTo>
                  <a:pt x="374508" y="221369"/>
                </a:lnTo>
                <a:lnTo>
                  <a:pt x="243440" y="3529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950018"/>
            <a:ext cx="2789258" cy="394334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95999" y="1950719"/>
            <a:ext cx="5742431" cy="108813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437529" y="2043751"/>
            <a:ext cx="5221605" cy="906144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5750" spc="-685"/>
              <a:t>PROJECT</a:t>
            </a:r>
            <a:r>
              <a:rPr dirty="0" sz="5750" spc="-375"/>
              <a:t> </a:t>
            </a:r>
            <a:r>
              <a:rPr dirty="0" sz="5750" spc="-715"/>
              <a:t>OVERVIEW</a:t>
            </a:r>
            <a:endParaRPr sz="5750"/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91907" y="4083416"/>
            <a:ext cx="127764" cy="127763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91907" y="4647707"/>
            <a:ext cx="127764" cy="127763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91907" y="5211998"/>
            <a:ext cx="127764" cy="127763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5004773" y="3778967"/>
            <a:ext cx="8893175" cy="2282825"/>
          </a:xfrm>
          <a:prstGeom prst="rect">
            <a:avLst/>
          </a:prstGeom>
        </p:spPr>
        <p:txBody>
          <a:bodyPr wrap="square" lIns="0" tIns="9588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755"/>
              </a:spcBef>
            </a:pPr>
            <a:r>
              <a:rPr dirty="0" sz="3150">
                <a:solidFill>
                  <a:srgbClr val="FFFFFF"/>
                </a:solidFill>
                <a:latin typeface="Trebuchet MS"/>
                <a:cs typeface="Trebuchet MS"/>
              </a:rPr>
              <a:t>Dataset:</a:t>
            </a:r>
            <a:r>
              <a:rPr dirty="0" sz="315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290">
                <a:solidFill>
                  <a:srgbClr val="FFFFFF"/>
                </a:solidFill>
                <a:latin typeface="Trebuchet MS"/>
                <a:cs typeface="Trebuchet MS"/>
              </a:rPr>
              <a:t>UAE</a:t>
            </a:r>
            <a:r>
              <a:rPr dirty="0" sz="315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245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dirty="0" sz="315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80">
                <a:solidFill>
                  <a:srgbClr val="FFFFFF"/>
                </a:solidFill>
                <a:latin typeface="Trebuchet MS"/>
                <a:cs typeface="Trebuchet MS"/>
              </a:rPr>
              <a:t>Car</a:t>
            </a:r>
            <a:r>
              <a:rPr dirty="0" sz="315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65">
                <a:solidFill>
                  <a:srgbClr val="FFFFFF"/>
                </a:solidFill>
                <a:latin typeface="Trebuchet MS"/>
                <a:cs typeface="Trebuchet MS"/>
              </a:rPr>
              <a:t>Prices</a:t>
            </a:r>
            <a:endParaRPr sz="3150">
              <a:latin typeface="Trebuchet MS"/>
              <a:cs typeface="Trebuchet MS"/>
            </a:endParaRPr>
          </a:p>
          <a:p>
            <a:pPr algn="just" marL="12700" marR="5080">
              <a:lnSpc>
                <a:spcPct val="117500"/>
              </a:lnSpc>
            </a:pPr>
            <a:r>
              <a:rPr dirty="0" sz="3150" spc="-35">
                <a:solidFill>
                  <a:srgbClr val="FFFFFF"/>
                </a:solidFill>
                <a:latin typeface="Trebuchet MS"/>
                <a:cs typeface="Trebuchet MS"/>
              </a:rPr>
              <a:t>Aim:</a:t>
            </a:r>
            <a:r>
              <a:rPr dirty="0" sz="315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>
                <a:solidFill>
                  <a:srgbClr val="FFFFFF"/>
                </a:solidFill>
                <a:latin typeface="Trebuchet MS"/>
                <a:cs typeface="Trebuchet MS"/>
              </a:rPr>
              <a:t>Identify</a:t>
            </a:r>
            <a:r>
              <a:rPr dirty="0" sz="315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55">
                <a:solidFill>
                  <a:srgbClr val="FFFFFF"/>
                </a:solidFill>
                <a:latin typeface="Trebuchet MS"/>
                <a:cs typeface="Trebuchet MS"/>
              </a:rPr>
              <a:t>what</a:t>
            </a:r>
            <a:r>
              <a:rPr dirty="0" sz="315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>
                <a:solidFill>
                  <a:srgbClr val="FFFFFF"/>
                </a:solidFill>
                <a:latin typeface="Trebuchet MS"/>
                <a:cs typeface="Trebuchet MS"/>
              </a:rPr>
              <a:t>factors</a:t>
            </a:r>
            <a:r>
              <a:rPr dirty="0" sz="315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>
                <a:solidFill>
                  <a:srgbClr val="FFFFFF"/>
                </a:solidFill>
                <a:latin typeface="Trebuchet MS"/>
                <a:cs typeface="Trebuchet MS"/>
              </a:rPr>
              <a:t>affect</a:t>
            </a:r>
            <a:r>
              <a:rPr dirty="0" sz="315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190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dirty="0" sz="315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>
                <a:solidFill>
                  <a:srgbClr val="FFFFFF"/>
                </a:solidFill>
                <a:latin typeface="Trebuchet MS"/>
                <a:cs typeface="Trebuchet MS"/>
              </a:rPr>
              <a:t>car</a:t>
            </a:r>
            <a:r>
              <a:rPr dirty="0" sz="315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60">
                <a:solidFill>
                  <a:srgbClr val="FFFFFF"/>
                </a:solidFill>
                <a:latin typeface="Trebuchet MS"/>
                <a:cs typeface="Trebuchet MS"/>
              </a:rPr>
              <a:t>prices </a:t>
            </a:r>
            <a:r>
              <a:rPr dirty="0" sz="3150">
                <a:solidFill>
                  <a:srgbClr val="FFFFFF"/>
                </a:solidFill>
                <a:latin typeface="Trebuchet MS"/>
                <a:cs typeface="Trebuchet MS"/>
              </a:rPr>
              <a:t>Tools:</a:t>
            </a:r>
            <a:r>
              <a:rPr dirty="0" sz="315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>
                <a:solidFill>
                  <a:srgbClr val="FFFFFF"/>
                </a:solidFill>
                <a:latin typeface="Trebuchet MS"/>
                <a:cs typeface="Trebuchet MS"/>
              </a:rPr>
              <a:t>Python,</a:t>
            </a:r>
            <a:r>
              <a:rPr dirty="0" sz="315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60">
                <a:solidFill>
                  <a:srgbClr val="FFFFFF"/>
                </a:solidFill>
                <a:latin typeface="Trebuchet MS"/>
                <a:cs typeface="Trebuchet MS"/>
              </a:rPr>
              <a:t>Descriptive</a:t>
            </a:r>
            <a:r>
              <a:rPr dirty="0" sz="315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>
                <a:solidFill>
                  <a:srgbClr val="FFFFFF"/>
                </a:solidFill>
                <a:latin typeface="Trebuchet MS"/>
                <a:cs typeface="Trebuchet MS"/>
              </a:rPr>
              <a:t>Analysis,</a:t>
            </a:r>
            <a:r>
              <a:rPr dirty="0" sz="315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75">
                <a:solidFill>
                  <a:srgbClr val="FFFFFF"/>
                </a:solidFill>
                <a:latin typeface="Trebuchet MS"/>
                <a:cs typeface="Trebuchet MS"/>
              </a:rPr>
              <a:t>Regression, </a:t>
            </a:r>
            <a:r>
              <a:rPr dirty="0" sz="3150">
                <a:solidFill>
                  <a:srgbClr val="FFFFFF"/>
                </a:solidFill>
                <a:latin typeface="Trebuchet MS"/>
                <a:cs typeface="Trebuchet MS"/>
              </a:rPr>
              <a:t>Classification,</a:t>
            </a:r>
            <a:r>
              <a:rPr dirty="0" sz="315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60">
                <a:solidFill>
                  <a:srgbClr val="FFFFFF"/>
                </a:solidFill>
                <a:latin typeface="Trebuchet MS"/>
                <a:cs typeface="Trebuchet MS"/>
              </a:rPr>
              <a:t>Clustering</a:t>
            </a:r>
            <a:endParaRPr sz="315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pc="80"/>
              <a:t>P</a:t>
            </a:r>
            <a:r>
              <a:rPr dirty="0" spc="285"/>
              <a:t> </a:t>
            </a:r>
            <a:r>
              <a:rPr dirty="0" spc="105"/>
              <a:t>A</a:t>
            </a:r>
            <a:r>
              <a:rPr dirty="0" spc="290"/>
              <a:t> </a:t>
            </a:r>
            <a:r>
              <a:rPr dirty="0" spc="50"/>
              <a:t>G</a:t>
            </a:r>
            <a:r>
              <a:rPr dirty="0" spc="290"/>
              <a:t> </a:t>
            </a:r>
            <a:r>
              <a:rPr dirty="0" spc="40"/>
              <a:t>E</a:t>
            </a:r>
          </a:p>
          <a:p>
            <a:pPr marL="12700">
              <a:lnSpc>
                <a:spcPct val="100000"/>
              </a:lnSpc>
              <a:spcBef>
                <a:spcPts val="234"/>
              </a:spcBef>
            </a:pPr>
            <a:r>
              <a:rPr dirty="0" spc="105"/>
              <a:t>0</a:t>
            </a:r>
            <a:r>
              <a:rPr dirty="0" spc="260"/>
              <a:t> </a:t>
            </a:r>
            <a:fld id="{81D60167-4931-47E6-BA6A-407CBD079E47}" type="slidenum">
              <a:rPr dirty="0" spc="100"/>
              <a:t>6</a:t>
            </a:fld>
            <a:r>
              <a:rPr dirty="0" spc="260"/>
              <a:t> </a:t>
            </a:r>
            <a:r>
              <a:rPr dirty="0" spc="100"/>
              <a:t>/</a:t>
            </a:r>
            <a:r>
              <a:rPr dirty="0" spc="260"/>
              <a:t> </a:t>
            </a:r>
            <a:r>
              <a:rPr dirty="0"/>
              <a:t>1</a:t>
            </a:r>
            <a:r>
              <a:rPr dirty="0" spc="265"/>
              <a:t> </a:t>
            </a:r>
            <a:r>
              <a:rPr dirty="0" spc="-50"/>
              <a:t>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619492" y="1019174"/>
            <a:ext cx="504825" cy="478790"/>
            <a:chOff x="1619492" y="1019174"/>
            <a:chExt cx="504825" cy="478790"/>
          </a:xfrm>
        </p:grpSpPr>
        <p:sp>
          <p:nvSpPr>
            <p:cNvPr id="3" name="object 3" descr=""/>
            <p:cNvSpPr/>
            <p:nvPr/>
          </p:nvSpPr>
          <p:spPr>
            <a:xfrm>
              <a:off x="1619492" y="1019174"/>
              <a:ext cx="504825" cy="476250"/>
            </a:xfrm>
            <a:custGeom>
              <a:avLst/>
              <a:gdLst/>
              <a:ahLst/>
              <a:cxnLst/>
              <a:rect l="l" t="t" r="r" b="b"/>
              <a:pathLst>
                <a:path w="504825" h="476250">
                  <a:moveTo>
                    <a:pt x="258785" y="476250"/>
                  </a:moveTo>
                  <a:lnTo>
                    <a:pt x="250355" y="476250"/>
                  </a:lnTo>
                  <a:lnTo>
                    <a:pt x="0" y="345661"/>
                  </a:lnTo>
                  <a:lnTo>
                    <a:pt x="0" y="258168"/>
                  </a:lnTo>
                  <a:lnTo>
                    <a:pt x="36321" y="239224"/>
                  </a:lnTo>
                  <a:lnTo>
                    <a:pt x="0" y="220280"/>
                  </a:lnTo>
                  <a:lnTo>
                    <a:pt x="0" y="132787"/>
                  </a:lnTo>
                  <a:lnTo>
                    <a:pt x="254570" y="0"/>
                  </a:lnTo>
                  <a:lnTo>
                    <a:pt x="422302" y="87493"/>
                  </a:lnTo>
                  <a:lnTo>
                    <a:pt x="254570" y="87493"/>
                  </a:lnTo>
                  <a:lnTo>
                    <a:pt x="83871" y="176533"/>
                  </a:lnTo>
                  <a:lnTo>
                    <a:pt x="120188" y="195477"/>
                  </a:lnTo>
                  <a:lnTo>
                    <a:pt x="504825" y="195477"/>
                  </a:lnTo>
                  <a:lnTo>
                    <a:pt x="504825" y="212874"/>
                  </a:lnTo>
                  <a:lnTo>
                    <a:pt x="254570" y="212874"/>
                  </a:lnTo>
                  <a:lnTo>
                    <a:pt x="204054" y="239224"/>
                  </a:lnTo>
                  <a:lnTo>
                    <a:pt x="254570" y="265574"/>
                  </a:lnTo>
                  <a:lnTo>
                    <a:pt x="504825" y="265574"/>
                  </a:lnTo>
                  <a:lnTo>
                    <a:pt x="504825" y="282970"/>
                  </a:lnTo>
                  <a:lnTo>
                    <a:pt x="120188" y="282970"/>
                  </a:lnTo>
                  <a:lnTo>
                    <a:pt x="83871" y="301914"/>
                  </a:lnTo>
                  <a:lnTo>
                    <a:pt x="254570" y="390955"/>
                  </a:lnTo>
                  <a:lnTo>
                    <a:pt x="422303" y="390955"/>
                  </a:lnTo>
                  <a:lnTo>
                    <a:pt x="258785" y="476250"/>
                  </a:lnTo>
                  <a:close/>
                </a:path>
                <a:path w="504825" h="476250">
                  <a:moveTo>
                    <a:pt x="504825" y="195477"/>
                  </a:moveTo>
                  <a:lnTo>
                    <a:pt x="388953" y="195477"/>
                  </a:lnTo>
                  <a:lnTo>
                    <a:pt x="425270" y="176533"/>
                  </a:lnTo>
                  <a:lnTo>
                    <a:pt x="254570" y="87493"/>
                  </a:lnTo>
                  <a:lnTo>
                    <a:pt x="422302" y="87493"/>
                  </a:lnTo>
                  <a:lnTo>
                    <a:pt x="504825" y="130538"/>
                  </a:lnTo>
                  <a:lnTo>
                    <a:pt x="504825" y="195477"/>
                  </a:lnTo>
                  <a:close/>
                </a:path>
                <a:path w="504825" h="476250">
                  <a:moveTo>
                    <a:pt x="388953" y="195477"/>
                  </a:moveTo>
                  <a:lnTo>
                    <a:pt x="120188" y="195477"/>
                  </a:lnTo>
                  <a:lnTo>
                    <a:pt x="254570" y="125380"/>
                  </a:lnTo>
                  <a:lnTo>
                    <a:pt x="388953" y="195477"/>
                  </a:lnTo>
                  <a:close/>
                </a:path>
                <a:path w="504825" h="476250">
                  <a:moveTo>
                    <a:pt x="504825" y="265574"/>
                  </a:moveTo>
                  <a:lnTo>
                    <a:pt x="254570" y="265574"/>
                  </a:lnTo>
                  <a:lnTo>
                    <a:pt x="305086" y="239224"/>
                  </a:lnTo>
                  <a:lnTo>
                    <a:pt x="254570" y="212874"/>
                  </a:lnTo>
                  <a:lnTo>
                    <a:pt x="504825" y="212874"/>
                  </a:lnTo>
                  <a:lnTo>
                    <a:pt x="504825" y="222529"/>
                  </a:lnTo>
                  <a:lnTo>
                    <a:pt x="472819" y="239224"/>
                  </a:lnTo>
                  <a:lnTo>
                    <a:pt x="504825" y="255919"/>
                  </a:lnTo>
                  <a:lnTo>
                    <a:pt x="504825" y="265574"/>
                  </a:lnTo>
                  <a:close/>
                </a:path>
                <a:path w="504825" h="476250">
                  <a:moveTo>
                    <a:pt x="254570" y="353067"/>
                  </a:moveTo>
                  <a:lnTo>
                    <a:pt x="120188" y="282970"/>
                  </a:lnTo>
                  <a:lnTo>
                    <a:pt x="388953" y="282970"/>
                  </a:lnTo>
                  <a:lnTo>
                    <a:pt x="254570" y="353067"/>
                  </a:lnTo>
                  <a:close/>
                </a:path>
                <a:path w="504825" h="476250">
                  <a:moveTo>
                    <a:pt x="422303" y="390955"/>
                  </a:moveTo>
                  <a:lnTo>
                    <a:pt x="254570" y="390955"/>
                  </a:lnTo>
                  <a:lnTo>
                    <a:pt x="425270" y="301914"/>
                  </a:lnTo>
                  <a:lnTo>
                    <a:pt x="388953" y="282970"/>
                  </a:lnTo>
                  <a:lnTo>
                    <a:pt x="504825" y="282970"/>
                  </a:lnTo>
                  <a:lnTo>
                    <a:pt x="504825" y="347910"/>
                  </a:lnTo>
                  <a:lnTo>
                    <a:pt x="422303" y="390955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9496" y="1019174"/>
              <a:ext cx="504820" cy="47625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9496" y="1144555"/>
              <a:ext cx="254566" cy="22768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9496" y="1277343"/>
              <a:ext cx="254566" cy="22028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9680" y="1144555"/>
              <a:ext cx="268764" cy="227686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619491" y="1019187"/>
              <a:ext cx="504825" cy="476250"/>
            </a:xfrm>
            <a:custGeom>
              <a:avLst/>
              <a:gdLst/>
              <a:ahLst/>
              <a:cxnLst/>
              <a:rect l="l" t="t" r="r" b="b"/>
              <a:pathLst>
                <a:path w="504825" h="476250">
                  <a:moveTo>
                    <a:pt x="504825" y="130530"/>
                  </a:moveTo>
                  <a:lnTo>
                    <a:pt x="425259" y="89039"/>
                  </a:lnTo>
                  <a:lnTo>
                    <a:pt x="425259" y="176530"/>
                  </a:lnTo>
                  <a:lnTo>
                    <a:pt x="425259" y="301904"/>
                  </a:lnTo>
                  <a:lnTo>
                    <a:pt x="254558" y="390944"/>
                  </a:lnTo>
                  <a:lnTo>
                    <a:pt x="83870" y="301904"/>
                  </a:lnTo>
                  <a:lnTo>
                    <a:pt x="120180" y="282968"/>
                  </a:lnTo>
                  <a:lnTo>
                    <a:pt x="254558" y="353060"/>
                  </a:lnTo>
                  <a:lnTo>
                    <a:pt x="388950" y="282968"/>
                  </a:lnTo>
                  <a:lnTo>
                    <a:pt x="425259" y="301904"/>
                  </a:lnTo>
                  <a:lnTo>
                    <a:pt x="425259" y="176530"/>
                  </a:lnTo>
                  <a:lnTo>
                    <a:pt x="388950" y="195465"/>
                  </a:lnTo>
                  <a:lnTo>
                    <a:pt x="305079" y="151726"/>
                  </a:lnTo>
                  <a:lnTo>
                    <a:pt x="305079" y="239217"/>
                  </a:lnTo>
                  <a:lnTo>
                    <a:pt x="254558" y="265569"/>
                  </a:lnTo>
                  <a:lnTo>
                    <a:pt x="204050" y="239217"/>
                  </a:lnTo>
                  <a:lnTo>
                    <a:pt x="254558" y="212864"/>
                  </a:lnTo>
                  <a:lnTo>
                    <a:pt x="305079" y="239217"/>
                  </a:lnTo>
                  <a:lnTo>
                    <a:pt x="305079" y="151726"/>
                  </a:lnTo>
                  <a:lnTo>
                    <a:pt x="254558" y="125374"/>
                  </a:lnTo>
                  <a:lnTo>
                    <a:pt x="120180" y="195465"/>
                  </a:lnTo>
                  <a:lnTo>
                    <a:pt x="83870" y="176530"/>
                  </a:lnTo>
                  <a:lnTo>
                    <a:pt x="254558" y="87490"/>
                  </a:lnTo>
                  <a:lnTo>
                    <a:pt x="425259" y="176530"/>
                  </a:lnTo>
                  <a:lnTo>
                    <a:pt x="425259" y="89039"/>
                  </a:lnTo>
                  <a:lnTo>
                    <a:pt x="422300" y="87490"/>
                  </a:lnTo>
                  <a:lnTo>
                    <a:pt x="254558" y="0"/>
                  </a:lnTo>
                  <a:lnTo>
                    <a:pt x="0" y="132778"/>
                  </a:lnTo>
                  <a:lnTo>
                    <a:pt x="0" y="220268"/>
                  </a:lnTo>
                  <a:lnTo>
                    <a:pt x="36322" y="239217"/>
                  </a:lnTo>
                  <a:lnTo>
                    <a:pt x="0" y="258165"/>
                  </a:lnTo>
                  <a:lnTo>
                    <a:pt x="0" y="345655"/>
                  </a:lnTo>
                  <a:lnTo>
                    <a:pt x="250355" y="476250"/>
                  </a:lnTo>
                  <a:lnTo>
                    <a:pt x="258775" y="476250"/>
                  </a:lnTo>
                  <a:lnTo>
                    <a:pt x="422300" y="390944"/>
                  </a:lnTo>
                  <a:lnTo>
                    <a:pt x="504825" y="347903"/>
                  </a:lnTo>
                  <a:lnTo>
                    <a:pt x="504825" y="282968"/>
                  </a:lnTo>
                  <a:lnTo>
                    <a:pt x="504825" y="265569"/>
                  </a:lnTo>
                  <a:lnTo>
                    <a:pt x="504825" y="255917"/>
                  </a:lnTo>
                  <a:lnTo>
                    <a:pt x="472808" y="239217"/>
                  </a:lnTo>
                  <a:lnTo>
                    <a:pt x="504825" y="222529"/>
                  </a:lnTo>
                  <a:lnTo>
                    <a:pt x="504825" y="212864"/>
                  </a:lnTo>
                  <a:lnTo>
                    <a:pt x="504825" y="195465"/>
                  </a:lnTo>
                  <a:lnTo>
                    <a:pt x="504825" y="13053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/>
          <p:nvPr/>
        </p:nvSpPr>
        <p:spPr>
          <a:xfrm>
            <a:off x="16813855" y="9068210"/>
            <a:ext cx="445770" cy="445770"/>
          </a:xfrm>
          <a:custGeom>
            <a:avLst/>
            <a:gdLst/>
            <a:ahLst/>
            <a:cxnLst/>
            <a:rect l="l" t="t" r="r" b="b"/>
            <a:pathLst>
              <a:path w="445769" h="445770">
                <a:moveTo>
                  <a:pt x="222713" y="445405"/>
                </a:moveTo>
                <a:lnTo>
                  <a:pt x="177434" y="440841"/>
                </a:lnTo>
                <a:lnTo>
                  <a:pt x="177702" y="440841"/>
                </a:lnTo>
                <a:lnTo>
                  <a:pt x="135910" y="427842"/>
                </a:lnTo>
                <a:lnTo>
                  <a:pt x="98107" y="407300"/>
                </a:lnTo>
                <a:lnTo>
                  <a:pt x="65813" y="380659"/>
                </a:lnTo>
                <a:lnTo>
                  <a:pt x="39759" y="349311"/>
                </a:lnTo>
                <a:lnTo>
                  <a:pt x="17485" y="309345"/>
                </a:lnTo>
                <a:lnTo>
                  <a:pt x="4518" y="267557"/>
                </a:lnTo>
                <a:lnTo>
                  <a:pt x="0" y="222689"/>
                </a:lnTo>
                <a:lnTo>
                  <a:pt x="4527" y="177809"/>
                </a:lnTo>
                <a:lnTo>
                  <a:pt x="17503" y="136008"/>
                </a:lnTo>
                <a:lnTo>
                  <a:pt x="38035" y="98181"/>
                </a:lnTo>
                <a:lnTo>
                  <a:pt x="65228" y="65223"/>
                </a:lnTo>
                <a:lnTo>
                  <a:pt x="98187" y="38031"/>
                </a:lnTo>
                <a:lnTo>
                  <a:pt x="136018" y="17499"/>
                </a:lnTo>
                <a:lnTo>
                  <a:pt x="177825" y="4524"/>
                </a:lnTo>
                <a:lnTo>
                  <a:pt x="222713" y="0"/>
                </a:lnTo>
                <a:lnTo>
                  <a:pt x="267594" y="4524"/>
                </a:lnTo>
                <a:lnTo>
                  <a:pt x="309398" y="17499"/>
                </a:lnTo>
                <a:lnTo>
                  <a:pt x="314517" y="20278"/>
                </a:lnTo>
                <a:lnTo>
                  <a:pt x="222713" y="20278"/>
                </a:lnTo>
                <a:lnTo>
                  <a:pt x="176299" y="25623"/>
                </a:lnTo>
                <a:lnTo>
                  <a:pt x="133690" y="40850"/>
                </a:lnTo>
                <a:lnTo>
                  <a:pt x="96102" y="64744"/>
                </a:lnTo>
                <a:lnTo>
                  <a:pt x="64751" y="96089"/>
                </a:lnTo>
                <a:lnTo>
                  <a:pt x="40853" y="133672"/>
                </a:lnTo>
                <a:lnTo>
                  <a:pt x="25622" y="176276"/>
                </a:lnTo>
                <a:lnTo>
                  <a:pt x="20275" y="222689"/>
                </a:lnTo>
                <a:lnTo>
                  <a:pt x="25622" y="269111"/>
                </a:lnTo>
                <a:lnTo>
                  <a:pt x="40853" y="311723"/>
                </a:lnTo>
                <a:lnTo>
                  <a:pt x="64751" y="349311"/>
                </a:lnTo>
                <a:lnTo>
                  <a:pt x="96102" y="380659"/>
                </a:lnTo>
                <a:lnTo>
                  <a:pt x="133690" y="404554"/>
                </a:lnTo>
                <a:lnTo>
                  <a:pt x="176299" y="419781"/>
                </a:lnTo>
                <a:lnTo>
                  <a:pt x="222713" y="425127"/>
                </a:lnTo>
                <a:lnTo>
                  <a:pt x="314355" y="425127"/>
                </a:lnTo>
                <a:lnTo>
                  <a:pt x="309357" y="427842"/>
                </a:lnTo>
                <a:lnTo>
                  <a:pt x="267573" y="440841"/>
                </a:lnTo>
                <a:lnTo>
                  <a:pt x="222713" y="445405"/>
                </a:lnTo>
                <a:close/>
              </a:path>
              <a:path w="445769" h="445770">
                <a:moveTo>
                  <a:pt x="314355" y="425127"/>
                </a:moveTo>
                <a:lnTo>
                  <a:pt x="222713" y="425127"/>
                </a:lnTo>
                <a:lnTo>
                  <a:pt x="269127" y="419781"/>
                </a:lnTo>
                <a:lnTo>
                  <a:pt x="311736" y="404554"/>
                </a:lnTo>
                <a:lnTo>
                  <a:pt x="349323" y="380659"/>
                </a:lnTo>
                <a:lnTo>
                  <a:pt x="380674" y="349311"/>
                </a:lnTo>
                <a:lnTo>
                  <a:pt x="404573" y="311723"/>
                </a:lnTo>
                <a:lnTo>
                  <a:pt x="419804" y="269111"/>
                </a:lnTo>
                <a:lnTo>
                  <a:pt x="425151" y="222689"/>
                </a:lnTo>
                <a:lnTo>
                  <a:pt x="419751" y="176276"/>
                </a:lnTo>
                <a:lnTo>
                  <a:pt x="404480" y="133672"/>
                </a:lnTo>
                <a:lnTo>
                  <a:pt x="381898" y="98181"/>
                </a:lnTo>
                <a:lnTo>
                  <a:pt x="349679" y="65223"/>
                </a:lnTo>
                <a:lnTo>
                  <a:pt x="311535" y="40850"/>
                </a:lnTo>
                <a:lnTo>
                  <a:pt x="269003" y="25623"/>
                </a:lnTo>
                <a:lnTo>
                  <a:pt x="268793" y="25623"/>
                </a:lnTo>
                <a:lnTo>
                  <a:pt x="222713" y="20278"/>
                </a:lnTo>
                <a:lnTo>
                  <a:pt x="314517" y="20278"/>
                </a:lnTo>
                <a:lnTo>
                  <a:pt x="347229" y="38031"/>
                </a:lnTo>
                <a:lnTo>
                  <a:pt x="380192" y="65223"/>
                </a:lnTo>
                <a:lnTo>
                  <a:pt x="407389" y="98181"/>
                </a:lnTo>
                <a:lnTo>
                  <a:pt x="427925" y="136008"/>
                </a:lnTo>
                <a:lnTo>
                  <a:pt x="440903" y="177809"/>
                </a:lnTo>
                <a:lnTo>
                  <a:pt x="445429" y="222689"/>
                </a:lnTo>
                <a:lnTo>
                  <a:pt x="440863" y="267557"/>
                </a:lnTo>
                <a:lnTo>
                  <a:pt x="427862" y="309345"/>
                </a:lnTo>
                <a:lnTo>
                  <a:pt x="407317" y="347159"/>
                </a:lnTo>
                <a:lnTo>
                  <a:pt x="380122" y="380108"/>
                </a:lnTo>
                <a:lnTo>
                  <a:pt x="347171" y="407300"/>
                </a:lnTo>
                <a:lnTo>
                  <a:pt x="314355" y="425127"/>
                </a:lnTo>
                <a:close/>
              </a:path>
              <a:path w="445769" h="445770">
                <a:moveTo>
                  <a:pt x="243440" y="352965"/>
                </a:moveTo>
                <a:lnTo>
                  <a:pt x="194170" y="352965"/>
                </a:lnTo>
                <a:lnTo>
                  <a:pt x="307944" y="238584"/>
                </a:lnTo>
                <a:lnTo>
                  <a:pt x="105744" y="238584"/>
                </a:lnTo>
                <a:lnTo>
                  <a:pt x="105744" y="198028"/>
                </a:lnTo>
                <a:lnTo>
                  <a:pt x="301871" y="198028"/>
                </a:lnTo>
                <a:lnTo>
                  <a:pt x="188256" y="84201"/>
                </a:lnTo>
                <a:lnTo>
                  <a:pt x="237341" y="84201"/>
                </a:lnTo>
                <a:lnTo>
                  <a:pt x="374508" y="221369"/>
                </a:lnTo>
                <a:lnTo>
                  <a:pt x="243440" y="3529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 descr=""/>
          <p:cNvGrpSpPr/>
          <p:nvPr/>
        </p:nvGrpSpPr>
        <p:grpSpPr>
          <a:xfrm>
            <a:off x="2882936" y="1940107"/>
            <a:ext cx="12281535" cy="2644775"/>
            <a:chOff x="2882936" y="1940107"/>
            <a:chExt cx="12281535" cy="2644775"/>
          </a:xfrm>
        </p:grpSpPr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72350" y="1940107"/>
              <a:ext cx="11591924" cy="211454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82936" y="3127487"/>
              <a:ext cx="1466849" cy="1457324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03647" y="2346959"/>
              <a:ext cx="9086087" cy="1063751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949449" y="2428669"/>
            <a:ext cx="8782050" cy="894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700" spc="-730"/>
              <a:t>CLO1:PURPOSE</a:t>
            </a:r>
            <a:r>
              <a:rPr dirty="0" sz="5700" spc="-375"/>
              <a:t> </a:t>
            </a:r>
            <a:r>
              <a:rPr dirty="0" sz="5700" spc="-900"/>
              <a:t>OF</a:t>
            </a:r>
            <a:r>
              <a:rPr dirty="0" sz="5700" spc="-370"/>
              <a:t> </a:t>
            </a:r>
            <a:r>
              <a:rPr dirty="0" sz="5700" spc="-745"/>
              <a:t>DATA</a:t>
            </a:r>
            <a:r>
              <a:rPr dirty="0" sz="5700" spc="-375"/>
              <a:t> </a:t>
            </a:r>
            <a:r>
              <a:rPr dirty="0" sz="5700" spc="-500"/>
              <a:t>ANALYSIS</a:t>
            </a:r>
            <a:endParaRPr sz="5700"/>
          </a:p>
        </p:txBody>
      </p:sp>
      <p:pic>
        <p:nvPicPr>
          <p:cNvPr id="15" name="object 1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380083" y="1268002"/>
            <a:ext cx="1466849" cy="1457324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344433" y="5683896"/>
            <a:ext cx="2943565" cy="3829049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490596" y="5322576"/>
            <a:ext cx="123825" cy="123824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490596" y="5875026"/>
            <a:ext cx="123825" cy="123824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490596" y="6427475"/>
            <a:ext cx="123825" cy="123824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490596" y="6979925"/>
            <a:ext cx="123825" cy="123824"/>
          </a:xfrm>
          <a:prstGeom prst="rect">
            <a:avLst/>
          </a:prstGeom>
        </p:spPr>
      </p:pic>
      <p:sp>
        <p:nvSpPr>
          <p:cNvPr id="21" name="object 21" descr=""/>
          <p:cNvSpPr txBox="1"/>
          <p:nvPr/>
        </p:nvSpPr>
        <p:spPr>
          <a:xfrm>
            <a:off x="2795793" y="5027917"/>
            <a:ext cx="13016230" cy="2235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100"/>
              </a:spcBef>
            </a:pPr>
            <a:r>
              <a:rPr dirty="0" sz="3150" spc="95">
                <a:solidFill>
                  <a:srgbClr val="FFFFFF"/>
                </a:solidFill>
                <a:latin typeface="Trebuchet MS"/>
                <a:cs typeface="Trebuchet MS"/>
              </a:rPr>
              <a:t>Understand</a:t>
            </a:r>
            <a:r>
              <a:rPr dirty="0" sz="315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155">
                <a:solidFill>
                  <a:srgbClr val="FFFFFF"/>
                </a:solidFill>
                <a:latin typeface="Trebuchet MS"/>
                <a:cs typeface="Trebuchet MS"/>
              </a:rPr>
              <a:t>how</a:t>
            </a:r>
            <a:r>
              <a:rPr dirty="0" sz="315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>
                <a:solidFill>
                  <a:srgbClr val="FFFFFF"/>
                </a:solidFill>
                <a:latin typeface="Trebuchet MS"/>
                <a:cs typeface="Trebuchet MS"/>
              </a:rPr>
              <a:t>features</a:t>
            </a:r>
            <a:r>
              <a:rPr dirty="0" sz="315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-10">
                <a:solidFill>
                  <a:srgbClr val="FFFFFF"/>
                </a:solidFill>
                <a:latin typeface="Trebuchet MS"/>
                <a:cs typeface="Trebuchet MS"/>
              </a:rPr>
              <a:t>like</a:t>
            </a:r>
            <a:r>
              <a:rPr dirty="0" sz="315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>
                <a:solidFill>
                  <a:srgbClr val="FFFFFF"/>
                </a:solidFill>
                <a:latin typeface="Trebuchet MS"/>
                <a:cs typeface="Trebuchet MS"/>
              </a:rPr>
              <a:t>brand,</a:t>
            </a:r>
            <a:r>
              <a:rPr dirty="0" sz="315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>
                <a:solidFill>
                  <a:srgbClr val="FFFFFF"/>
                </a:solidFill>
                <a:latin typeface="Trebuchet MS"/>
                <a:cs typeface="Trebuchet MS"/>
              </a:rPr>
              <a:t>mileage,</a:t>
            </a:r>
            <a:r>
              <a:rPr dirty="0" sz="315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114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315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50">
                <a:solidFill>
                  <a:srgbClr val="FFFFFF"/>
                </a:solidFill>
                <a:latin typeface="Trebuchet MS"/>
                <a:cs typeface="Trebuchet MS"/>
              </a:rPr>
              <a:t>year</a:t>
            </a:r>
            <a:r>
              <a:rPr dirty="0" sz="315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>
                <a:solidFill>
                  <a:srgbClr val="FFFFFF"/>
                </a:solidFill>
                <a:latin typeface="Trebuchet MS"/>
                <a:cs typeface="Trebuchet MS"/>
              </a:rPr>
              <a:t>influence</a:t>
            </a:r>
            <a:r>
              <a:rPr dirty="0" sz="315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-10">
                <a:solidFill>
                  <a:srgbClr val="FFFFFF"/>
                </a:solidFill>
                <a:latin typeface="Trebuchet MS"/>
                <a:cs typeface="Trebuchet MS"/>
              </a:rPr>
              <a:t>price </a:t>
            </a:r>
            <a:r>
              <a:rPr dirty="0" sz="3150" spc="114">
                <a:solidFill>
                  <a:srgbClr val="FFFFFF"/>
                </a:solidFill>
                <a:latin typeface="Trebuchet MS"/>
                <a:cs typeface="Trebuchet MS"/>
              </a:rPr>
              <a:t>Help</a:t>
            </a:r>
            <a:r>
              <a:rPr dirty="0" sz="315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114">
                <a:solidFill>
                  <a:srgbClr val="FFFFFF"/>
                </a:solidFill>
                <a:latin typeface="Trebuchet MS"/>
                <a:cs typeface="Trebuchet MS"/>
              </a:rPr>
              <a:t>buyers</a:t>
            </a:r>
            <a:r>
              <a:rPr dirty="0" sz="315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>
                <a:solidFill>
                  <a:srgbClr val="FFFFFF"/>
                </a:solidFill>
                <a:latin typeface="Trebuchet MS"/>
                <a:cs typeface="Trebuchet MS"/>
              </a:rPr>
              <a:t>find</a:t>
            </a:r>
            <a:r>
              <a:rPr dirty="0" sz="315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-110">
                <a:solidFill>
                  <a:srgbClr val="FFFFFF"/>
                </a:solidFill>
                <a:latin typeface="Trebuchet MS"/>
                <a:cs typeface="Trebuchet MS"/>
              </a:rPr>
              <a:t>fair</a:t>
            </a:r>
            <a:r>
              <a:rPr dirty="0" sz="315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95">
                <a:solidFill>
                  <a:srgbClr val="FFFFFF"/>
                </a:solidFill>
                <a:latin typeface="Trebuchet MS"/>
                <a:cs typeface="Trebuchet MS"/>
              </a:rPr>
              <a:t>deals</a:t>
            </a:r>
            <a:endParaRPr sz="3150">
              <a:latin typeface="Trebuchet MS"/>
              <a:cs typeface="Trebuchet MS"/>
            </a:endParaRPr>
          </a:p>
          <a:p>
            <a:pPr marL="12700" marR="6279515">
              <a:lnSpc>
                <a:spcPct val="115100"/>
              </a:lnSpc>
            </a:pPr>
            <a:r>
              <a:rPr dirty="0" sz="3150" spc="114">
                <a:solidFill>
                  <a:srgbClr val="FFFFFF"/>
                </a:solidFill>
                <a:latin typeface="Trebuchet MS"/>
                <a:cs typeface="Trebuchet MS"/>
              </a:rPr>
              <a:t>Help</a:t>
            </a:r>
            <a:r>
              <a:rPr dirty="0" sz="315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60">
                <a:solidFill>
                  <a:srgbClr val="FFFFFF"/>
                </a:solidFill>
                <a:latin typeface="Trebuchet MS"/>
                <a:cs typeface="Trebuchet MS"/>
              </a:rPr>
              <a:t>sellers</a:t>
            </a:r>
            <a:r>
              <a:rPr dirty="0" sz="315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50">
                <a:solidFill>
                  <a:srgbClr val="FFFFFF"/>
                </a:solidFill>
                <a:latin typeface="Trebuchet MS"/>
                <a:cs typeface="Trebuchet MS"/>
              </a:rPr>
              <a:t>set</a:t>
            </a:r>
            <a:r>
              <a:rPr dirty="0" sz="315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>
                <a:solidFill>
                  <a:srgbClr val="FFFFFF"/>
                </a:solidFill>
                <a:latin typeface="Trebuchet MS"/>
                <a:cs typeface="Trebuchet MS"/>
              </a:rPr>
              <a:t>competitive</a:t>
            </a:r>
            <a:r>
              <a:rPr dirty="0" sz="315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45">
                <a:solidFill>
                  <a:srgbClr val="FFFFFF"/>
                </a:solidFill>
                <a:latin typeface="Trebuchet MS"/>
                <a:cs typeface="Trebuchet MS"/>
              </a:rPr>
              <a:t>prices </a:t>
            </a:r>
            <a:r>
              <a:rPr dirty="0" sz="3150" spc="90">
                <a:solidFill>
                  <a:srgbClr val="FFFFFF"/>
                </a:solidFill>
                <a:latin typeface="Trebuchet MS"/>
                <a:cs typeface="Trebuchet MS"/>
              </a:rPr>
              <a:t>Improve</a:t>
            </a:r>
            <a:r>
              <a:rPr dirty="0" sz="315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>
                <a:solidFill>
                  <a:srgbClr val="FFFFFF"/>
                </a:solidFill>
                <a:latin typeface="Trebuchet MS"/>
                <a:cs typeface="Trebuchet MS"/>
              </a:rPr>
              <a:t>platform</a:t>
            </a:r>
            <a:r>
              <a:rPr dirty="0" sz="315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80">
                <a:solidFill>
                  <a:srgbClr val="FFFFFF"/>
                </a:solidFill>
                <a:latin typeface="Trebuchet MS"/>
                <a:cs typeface="Trebuchet MS"/>
              </a:rPr>
              <a:t>recommendations</a:t>
            </a:r>
            <a:endParaRPr sz="3150">
              <a:latin typeface="Trebuchet MS"/>
              <a:cs typeface="Trebuchet MS"/>
            </a:endParaRPr>
          </a:p>
        </p:txBody>
      </p:sp>
      <p:pic>
        <p:nvPicPr>
          <p:cNvPr id="22" name="object 22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1940107"/>
            <a:ext cx="2942883" cy="3829049"/>
          </a:xfrm>
          <a:prstGeom prst="rect">
            <a:avLst/>
          </a:prstGeom>
        </p:spPr>
      </p:pic>
      <p:sp>
        <p:nvSpPr>
          <p:cNvPr id="23" name="object 2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pc="80"/>
              <a:t>P</a:t>
            </a:r>
            <a:r>
              <a:rPr dirty="0" spc="285"/>
              <a:t> </a:t>
            </a:r>
            <a:r>
              <a:rPr dirty="0" spc="105"/>
              <a:t>A</a:t>
            </a:r>
            <a:r>
              <a:rPr dirty="0" spc="290"/>
              <a:t> </a:t>
            </a:r>
            <a:r>
              <a:rPr dirty="0" spc="50"/>
              <a:t>G</a:t>
            </a:r>
            <a:r>
              <a:rPr dirty="0" spc="290"/>
              <a:t> </a:t>
            </a:r>
            <a:r>
              <a:rPr dirty="0" spc="40"/>
              <a:t>E</a:t>
            </a:r>
          </a:p>
          <a:p>
            <a:pPr marL="12700">
              <a:lnSpc>
                <a:spcPct val="100000"/>
              </a:lnSpc>
              <a:spcBef>
                <a:spcPts val="234"/>
              </a:spcBef>
            </a:pPr>
            <a:r>
              <a:rPr dirty="0" spc="105"/>
              <a:t>0</a:t>
            </a:r>
            <a:r>
              <a:rPr dirty="0" spc="260"/>
              <a:t> </a:t>
            </a:r>
            <a:fld id="{81D60167-4931-47E6-BA6A-407CBD079E47}" type="slidenum">
              <a:rPr dirty="0" spc="100"/>
              <a:t>6</a:t>
            </a:fld>
            <a:r>
              <a:rPr dirty="0" spc="260"/>
              <a:t> </a:t>
            </a:r>
            <a:r>
              <a:rPr dirty="0" spc="100"/>
              <a:t>/</a:t>
            </a:r>
            <a:r>
              <a:rPr dirty="0" spc="260"/>
              <a:t> </a:t>
            </a:r>
            <a:r>
              <a:rPr dirty="0"/>
              <a:t>1</a:t>
            </a:r>
            <a:r>
              <a:rPr dirty="0" spc="265"/>
              <a:t> </a:t>
            </a:r>
            <a:r>
              <a:rPr dirty="0" spc="-50"/>
              <a:t>5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619492" y="1019174"/>
            <a:ext cx="504825" cy="478790"/>
            <a:chOff x="1619492" y="1019174"/>
            <a:chExt cx="504825" cy="478790"/>
          </a:xfrm>
        </p:grpSpPr>
        <p:sp>
          <p:nvSpPr>
            <p:cNvPr id="3" name="object 3" descr=""/>
            <p:cNvSpPr/>
            <p:nvPr/>
          </p:nvSpPr>
          <p:spPr>
            <a:xfrm>
              <a:off x="1619492" y="1019174"/>
              <a:ext cx="504825" cy="476250"/>
            </a:xfrm>
            <a:custGeom>
              <a:avLst/>
              <a:gdLst/>
              <a:ahLst/>
              <a:cxnLst/>
              <a:rect l="l" t="t" r="r" b="b"/>
              <a:pathLst>
                <a:path w="504825" h="476250">
                  <a:moveTo>
                    <a:pt x="258785" y="476250"/>
                  </a:moveTo>
                  <a:lnTo>
                    <a:pt x="250355" y="476250"/>
                  </a:lnTo>
                  <a:lnTo>
                    <a:pt x="0" y="345661"/>
                  </a:lnTo>
                  <a:lnTo>
                    <a:pt x="0" y="258168"/>
                  </a:lnTo>
                  <a:lnTo>
                    <a:pt x="36321" y="239224"/>
                  </a:lnTo>
                  <a:lnTo>
                    <a:pt x="0" y="220280"/>
                  </a:lnTo>
                  <a:lnTo>
                    <a:pt x="0" y="132787"/>
                  </a:lnTo>
                  <a:lnTo>
                    <a:pt x="254570" y="0"/>
                  </a:lnTo>
                  <a:lnTo>
                    <a:pt x="422302" y="87493"/>
                  </a:lnTo>
                  <a:lnTo>
                    <a:pt x="254570" y="87493"/>
                  </a:lnTo>
                  <a:lnTo>
                    <a:pt x="83871" y="176533"/>
                  </a:lnTo>
                  <a:lnTo>
                    <a:pt x="120188" y="195477"/>
                  </a:lnTo>
                  <a:lnTo>
                    <a:pt x="504825" y="195477"/>
                  </a:lnTo>
                  <a:lnTo>
                    <a:pt x="504825" y="212874"/>
                  </a:lnTo>
                  <a:lnTo>
                    <a:pt x="254570" y="212874"/>
                  </a:lnTo>
                  <a:lnTo>
                    <a:pt x="204054" y="239224"/>
                  </a:lnTo>
                  <a:lnTo>
                    <a:pt x="254570" y="265574"/>
                  </a:lnTo>
                  <a:lnTo>
                    <a:pt x="504825" y="265574"/>
                  </a:lnTo>
                  <a:lnTo>
                    <a:pt x="504825" y="282970"/>
                  </a:lnTo>
                  <a:lnTo>
                    <a:pt x="120188" y="282970"/>
                  </a:lnTo>
                  <a:lnTo>
                    <a:pt x="83871" y="301914"/>
                  </a:lnTo>
                  <a:lnTo>
                    <a:pt x="254570" y="390955"/>
                  </a:lnTo>
                  <a:lnTo>
                    <a:pt x="422303" y="390955"/>
                  </a:lnTo>
                  <a:lnTo>
                    <a:pt x="258785" y="476250"/>
                  </a:lnTo>
                  <a:close/>
                </a:path>
                <a:path w="504825" h="476250">
                  <a:moveTo>
                    <a:pt x="504825" y="195477"/>
                  </a:moveTo>
                  <a:lnTo>
                    <a:pt x="388953" y="195477"/>
                  </a:lnTo>
                  <a:lnTo>
                    <a:pt x="425270" y="176533"/>
                  </a:lnTo>
                  <a:lnTo>
                    <a:pt x="254570" y="87493"/>
                  </a:lnTo>
                  <a:lnTo>
                    <a:pt x="422302" y="87493"/>
                  </a:lnTo>
                  <a:lnTo>
                    <a:pt x="504825" y="130538"/>
                  </a:lnTo>
                  <a:lnTo>
                    <a:pt x="504825" y="195477"/>
                  </a:lnTo>
                  <a:close/>
                </a:path>
                <a:path w="504825" h="476250">
                  <a:moveTo>
                    <a:pt x="388953" y="195477"/>
                  </a:moveTo>
                  <a:lnTo>
                    <a:pt x="120188" y="195477"/>
                  </a:lnTo>
                  <a:lnTo>
                    <a:pt x="254570" y="125380"/>
                  </a:lnTo>
                  <a:lnTo>
                    <a:pt x="388953" y="195477"/>
                  </a:lnTo>
                  <a:close/>
                </a:path>
                <a:path w="504825" h="476250">
                  <a:moveTo>
                    <a:pt x="504825" y="265574"/>
                  </a:moveTo>
                  <a:lnTo>
                    <a:pt x="254570" y="265574"/>
                  </a:lnTo>
                  <a:lnTo>
                    <a:pt x="305086" y="239224"/>
                  </a:lnTo>
                  <a:lnTo>
                    <a:pt x="254570" y="212874"/>
                  </a:lnTo>
                  <a:lnTo>
                    <a:pt x="504825" y="212874"/>
                  </a:lnTo>
                  <a:lnTo>
                    <a:pt x="504825" y="222529"/>
                  </a:lnTo>
                  <a:lnTo>
                    <a:pt x="472819" y="239224"/>
                  </a:lnTo>
                  <a:lnTo>
                    <a:pt x="504825" y="255919"/>
                  </a:lnTo>
                  <a:lnTo>
                    <a:pt x="504825" y="265574"/>
                  </a:lnTo>
                  <a:close/>
                </a:path>
                <a:path w="504825" h="476250">
                  <a:moveTo>
                    <a:pt x="254570" y="353067"/>
                  </a:moveTo>
                  <a:lnTo>
                    <a:pt x="120188" y="282970"/>
                  </a:lnTo>
                  <a:lnTo>
                    <a:pt x="388953" y="282970"/>
                  </a:lnTo>
                  <a:lnTo>
                    <a:pt x="254570" y="353067"/>
                  </a:lnTo>
                  <a:close/>
                </a:path>
                <a:path w="504825" h="476250">
                  <a:moveTo>
                    <a:pt x="422303" y="390955"/>
                  </a:moveTo>
                  <a:lnTo>
                    <a:pt x="254570" y="390955"/>
                  </a:lnTo>
                  <a:lnTo>
                    <a:pt x="425270" y="301914"/>
                  </a:lnTo>
                  <a:lnTo>
                    <a:pt x="388953" y="282970"/>
                  </a:lnTo>
                  <a:lnTo>
                    <a:pt x="504825" y="282970"/>
                  </a:lnTo>
                  <a:lnTo>
                    <a:pt x="504825" y="347910"/>
                  </a:lnTo>
                  <a:lnTo>
                    <a:pt x="422303" y="390955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9496" y="1019174"/>
              <a:ext cx="504820" cy="47625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9496" y="1144555"/>
              <a:ext cx="254566" cy="22768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9496" y="1277343"/>
              <a:ext cx="254566" cy="22028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9680" y="1144555"/>
              <a:ext cx="268764" cy="227686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619491" y="1019187"/>
              <a:ext cx="504825" cy="476250"/>
            </a:xfrm>
            <a:custGeom>
              <a:avLst/>
              <a:gdLst/>
              <a:ahLst/>
              <a:cxnLst/>
              <a:rect l="l" t="t" r="r" b="b"/>
              <a:pathLst>
                <a:path w="504825" h="476250">
                  <a:moveTo>
                    <a:pt x="504825" y="130530"/>
                  </a:moveTo>
                  <a:lnTo>
                    <a:pt x="425259" y="89039"/>
                  </a:lnTo>
                  <a:lnTo>
                    <a:pt x="425259" y="176530"/>
                  </a:lnTo>
                  <a:lnTo>
                    <a:pt x="425259" y="301904"/>
                  </a:lnTo>
                  <a:lnTo>
                    <a:pt x="254558" y="390944"/>
                  </a:lnTo>
                  <a:lnTo>
                    <a:pt x="83870" y="301904"/>
                  </a:lnTo>
                  <a:lnTo>
                    <a:pt x="120180" y="282968"/>
                  </a:lnTo>
                  <a:lnTo>
                    <a:pt x="254558" y="353060"/>
                  </a:lnTo>
                  <a:lnTo>
                    <a:pt x="388950" y="282968"/>
                  </a:lnTo>
                  <a:lnTo>
                    <a:pt x="425259" y="301904"/>
                  </a:lnTo>
                  <a:lnTo>
                    <a:pt x="425259" y="176530"/>
                  </a:lnTo>
                  <a:lnTo>
                    <a:pt x="388950" y="195465"/>
                  </a:lnTo>
                  <a:lnTo>
                    <a:pt x="305079" y="151726"/>
                  </a:lnTo>
                  <a:lnTo>
                    <a:pt x="305079" y="239217"/>
                  </a:lnTo>
                  <a:lnTo>
                    <a:pt x="254558" y="265569"/>
                  </a:lnTo>
                  <a:lnTo>
                    <a:pt x="204050" y="239217"/>
                  </a:lnTo>
                  <a:lnTo>
                    <a:pt x="254558" y="212864"/>
                  </a:lnTo>
                  <a:lnTo>
                    <a:pt x="305079" y="239217"/>
                  </a:lnTo>
                  <a:lnTo>
                    <a:pt x="305079" y="151726"/>
                  </a:lnTo>
                  <a:lnTo>
                    <a:pt x="254558" y="125374"/>
                  </a:lnTo>
                  <a:lnTo>
                    <a:pt x="120180" y="195465"/>
                  </a:lnTo>
                  <a:lnTo>
                    <a:pt x="83870" y="176530"/>
                  </a:lnTo>
                  <a:lnTo>
                    <a:pt x="254558" y="87490"/>
                  </a:lnTo>
                  <a:lnTo>
                    <a:pt x="425259" y="176530"/>
                  </a:lnTo>
                  <a:lnTo>
                    <a:pt x="425259" y="89039"/>
                  </a:lnTo>
                  <a:lnTo>
                    <a:pt x="422300" y="87490"/>
                  </a:lnTo>
                  <a:lnTo>
                    <a:pt x="254558" y="0"/>
                  </a:lnTo>
                  <a:lnTo>
                    <a:pt x="0" y="132778"/>
                  </a:lnTo>
                  <a:lnTo>
                    <a:pt x="0" y="220268"/>
                  </a:lnTo>
                  <a:lnTo>
                    <a:pt x="36322" y="239217"/>
                  </a:lnTo>
                  <a:lnTo>
                    <a:pt x="0" y="258165"/>
                  </a:lnTo>
                  <a:lnTo>
                    <a:pt x="0" y="345655"/>
                  </a:lnTo>
                  <a:lnTo>
                    <a:pt x="250355" y="476250"/>
                  </a:lnTo>
                  <a:lnTo>
                    <a:pt x="258775" y="476250"/>
                  </a:lnTo>
                  <a:lnTo>
                    <a:pt x="422300" y="390944"/>
                  </a:lnTo>
                  <a:lnTo>
                    <a:pt x="504825" y="347903"/>
                  </a:lnTo>
                  <a:lnTo>
                    <a:pt x="504825" y="282968"/>
                  </a:lnTo>
                  <a:lnTo>
                    <a:pt x="504825" y="265569"/>
                  </a:lnTo>
                  <a:lnTo>
                    <a:pt x="504825" y="255917"/>
                  </a:lnTo>
                  <a:lnTo>
                    <a:pt x="472808" y="239217"/>
                  </a:lnTo>
                  <a:lnTo>
                    <a:pt x="504825" y="222529"/>
                  </a:lnTo>
                  <a:lnTo>
                    <a:pt x="504825" y="212864"/>
                  </a:lnTo>
                  <a:lnTo>
                    <a:pt x="504825" y="195465"/>
                  </a:lnTo>
                  <a:lnTo>
                    <a:pt x="504825" y="13053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/>
          <p:nvPr/>
        </p:nvSpPr>
        <p:spPr>
          <a:xfrm>
            <a:off x="16813855" y="9068210"/>
            <a:ext cx="445770" cy="445770"/>
          </a:xfrm>
          <a:custGeom>
            <a:avLst/>
            <a:gdLst/>
            <a:ahLst/>
            <a:cxnLst/>
            <a:rect l="l" t="t" r="r" b="b"/>
            <a:pathLst>
              <a:path w="445769" h="445770">
                <a:moveTo>
                  <a:pt x="222713" y="445405"/>
                </a:moveTo>
                <a:lnTo>
                  <a:pt x="177434" y="440841"/>
                </a:lnTo>
                <a:lnTo>
                  <a:pt x="177702" y="440841"/>
                </a:lnTo>
                <a:lnTo>
                  <a:pt x="135910" y="427842"/>
                </a:lnTo>
                <a:lnTo>
                  <a:pt x="98107" y="407300"/>
                </a:lnTo>
                <a:lnTo>
                  <a:pt x="65813" y="380659"/>
                </a:lnTo>
                <a:lnTo>
                  <a:pt x="39759" y="349311"/>
                </a:lnTo>
                <a:lnTo>
                  <a:pt x="17485" y="309345"/>
                </a:lnTo>
                <a:lnTo>
                  <a:pt x="4518" y="267557"/>
                </a:lnTo>
                <a:lnTo>
                  <a:pt x="0" y="222689"/>
                </a:lnTo>
                <a:lnTo>
                  <a:pt x="4527" y="177809"/>
                </a:lnTo>
                <a:lnTo>
                  <a:pt x="17503" y="136008"/>
                </a:lnTo>
                <a:lnTo>
                  <a:pt x="38035" y="98181"/>
                </a:lnTo>
                <a:lnTo>
                  <a:pt x="65228" y="65223"/>
                </a:lnTo>
                <a:lnTo>
                  <a:pt x="98187" y="38031"/>
                </a:lnTo>
                <a:lnTo>
                  <a:pt x="136018" y="17499"/>
                </a:lnTo>
                <a:lnTo>
                  <a:pt x="177825" y="4524"/>
                </a:lnTo>
                <a:lnTo>
                  <a:pt x="222713" y="0"/>
                </a:lnTo>
                <a:lnTo>
                  <a:pt x="267594" y="4524"/>
                </a:lnTo>
                <a:lnTo>
                  <a:pt x="309398" y="17499"/>
                </a:lnTo>
                <a:lnTo>
                  <a:pt x="314517" y="20278"/>
                </a:lnTo>
                <a:lnTo>
                  <a:pt x="222713" y="20278"/>
                </a:lnTo>
                <a:lnTo>
                  <a:pt x="176299" y="25623"/>
                </a:lnTo>
                <a:lnTo>
                  <a:pt x="133690" y="40850"/>
                </a:lnTo>
                <a:lnTo>
                  <a:pt x="96102" y="64744"/>
                </a:lnTo>
                <a:lnTo>
                  <a:pt x="64751" y="96089"/>
                </a:lnTo>
                <a:lnTo>
                  <a:pt x="40853" y="133672"/>
                </a:lnTo>
                <a:lnTo>
                  <a:pt x="25622" y="176276"/>
                </a:lnTo>
                <a:lnTo>
                  <a:pt x="20275" y="222689"/>
                </a:lnTo>
                <a:lnTo>
                  <a:pt x="25622" y="269111"/>
                </a:lnTo>
                <a:lnTo>
                  <a:pt x="40853" y="311723"/>
                </a:lnTo>
                <a:lnTo>
                  <a:pt x="64751" y="349311"/>
                </a:lnTo>
                <a:lnTo>
                  <a:pt x="96102" y="380659"/>
                </a:lnTo>
                <a:lnTo>
                  <a:pt x="133690" y="404554"/>
                </a:lnTo>
                <a:lnTo>
                  <a:pt x="176299" y="419781"/>
                </a:lnTo>
                <a:lnTo>
                  <a:pt x="222713" y="425127"/>
                </a:lnTo>
                <a:lnTo>
                  <a:pt x="314355" y="425127"/>
                </a:lnTo>
                <a:lnTo>
                  <a:pt x="309357" y="427842"/>
                </a:lnTo>
                <a:lnTo>
                  <a:pt x="267573" y="440841"/>
                </a:lnTo>
                <a:lnTo>
                  <a:pt x="222713" y="445405"/>
                </a:lnTo>
                <a:close/>
              </a:path>
              <a:path w="445769" h="445770">
                <a:moveTo>
                  <a:pt x="314355" y="425127"/>
                </a:moveTo>
                <a:lnTo>
                  <a:pt x="222713" y="425127"/>
                </a:lnTo>
                <a:lnTo>
                  <a:pt x="269127" y="419781"/>
                </a:lnTo>
                <a:lnTo>
                  <a:pt x="311736" y="404554"/>
                </a:lnTo>
                <a:lnTo>
                  <a:pt x="349323" y="380659"/>
                </a:lnTo>
                <a:lnTo>
                  <a:pt x="380674" y="349311"/>
                </a:lnTo>
                <a:lnTo>
                  <a:pt x="404573" y="311723"/>
                </a:lnTo>
                <a:lnTo>
                  <a:pt x="419804" y="269111"/>
                </a:lnTo>
                <a:lnTo>
                  <a:pt x="425151" y="222689"/>
                </a:lnTo>
                <a:lnTo>
                  <a:pt x="419751" y="176276"/>
                </a:lnTo>
                <a:lnTo>
                  <a:pt x="404480" y="133672"/>
                </a:lnTo>
                <a:lnTo>
                  <a:pt x="381898" y="98181"/>
                </a:lnTo>
                <a:lnTo>
                  <a:pt x="349679" y="65223"/>
                </a:lnTo>
                <a:lnTo>
                  <a:pt x="311535" y="40850"/>
                </a:lnTo>
                <a:lnTo>
                  <a:pt x="269003" y="25623"/>
                </a:lnTo>
                <a:lnTo>
                  <a:pt x="268793" y="25623"/>
                </a:lnTo>
                <a:lnTo>
                  <a:pt x="222713" y="20278"/>
                </a:lnTo>
                <a:lnTo>
                  <a:pt x="314517" y="20278"/>
                </a:lnTo>
                <a:lnTo>
                  <a:pt x="347229" y="38031"/>
                </a:lnTo>
                <a:lnTo>
                  <a:pt x="380192" y="65223"/>
                </a:lnTo>
                <a:lnTo>
                  <a:pt x="407389" y="98181"/>
                </a:lnTo>
                <a:lnTo>
                  <a:pt x="427925" y="136008"/>
                </a:lnTo>
                <a:lnTo>
                  <a:pt x="440903" y="177809"/>
                </a:lnTo>
                <a:lnTo>
                  <a:pt x="445429" y="222689"/>
                </a:lnTo>
                <a:lnTo>
                  <a:pt x="440863" y="267557"/>
                </a:lnTo>
                <a:lnTo>
                  <a:pt x="427862" y="309345"/>
                </a:lnTo>
                <a:lnTo>
                  <a:pt x="407317" y="347159"/>
                </a:lnTo>
                <a:lnTo>
                  <a:pt x="380122" y="380108"/>
                </a:lnTo>
                <a:lnTo>
                  <a:pt x="347171" y="407300"/>
                </a:lnTo>
                <a:lnTo>
                  <a:pt x="314355" y="425127"/>
                </a:lnTo>
                <a:close/>
              </a:path>
              <a:path w="445769" h="445770">
                <a:moveTo>
                  <a:pt x="243440" y="352965"/>
                </a:moveTo>
                <a:lnTo>
                  <a:pt x="194170" y="352965"/>
                </a:lnTo>
                <a:lnTo>
                  <a:pt x="307944" y="238584"/>
                </a:lnTo>
                <a:lnTo>
                  <a:pt x="105744" y="238584"/>
                </a:lnTo>
                <a:lnTo>
                  <a:pt x="105744" y="198028"/>
                </a:lnTo>
                <a:lnTo>
                  <a:pt x="301871" y="198028"/>
                </a:lnTo>
                <a:lnTo>
                  <a:pt x="188256" y="84201"/>
                </a:lnTo>
                <a:lnTo>
                  <a:pt x="237341" y="84201"/>
                </a:lnTo>
                <a:lnTo>
                  <a:pt x="374508" y="221369"/>
                </a:lnTo>
                <a:lnTo>
                  <a:pt x="243440" y="3529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 descr=""/>
          <p:cNvGrpSpPr/>
          <p:nvPr/>
        </p:nvGrpSpPr>
        <p:grpSpPr>
          <a:xfrm>
            <a:off x="2882936" y="1940107"/>
            <a:ext cx="12281535" cy="2644775"/>
            <a:chOff x="2882936" y="1940107"/>
            <a:chExt cx="12281535" cy="2644775"/>
          </a:xfrm>
        </p:grpSpPr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72350" y="1940107"/>
              <a:ext cx="11591924" cy="211454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82936" y="3127487"/>
              <a:ext cx="1466849" cy="1457324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86071" y="2456687"/>
              <a:ext cx="10375391" cy="1066799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530858" y="2539686"/>
            <a:ext cx="10076815" cy="894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700" spc="-675"/>
              <a:t>CLO1:MACHINE</a:t>
            </a:r>
            <a:r>
              <a:rPr dirty="0" sz="5700" spc="-365"/>
              <a:t> </a:t>
            </a:r>
            <a:r>
              <a:rPr dirty="0" sz="5700" spc="-695"/>
              <a:t>LEARNING</a:t>
            </a:r>
            <a:r>
              <a:rPr dirty="0" sz="5700" spc="-365"/>
              <a:t> </a:t>
            </a:r>
            <a:r>
              <a:rPr dirty="0" sz="5700" spc="-630"/>
              <a:t>ALGORITHMS</a:t>
            </a:r>
            <a:endParaRPr sz="5700"/>
          </a:p>
        </p:txBody>
      </p:sp>
      <p:pic>
        <p:nvPicPr>
          <p:cNvPr id="15" name="object 15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344433" y="5683896"/>
            <a:ext cx="2943565" cy="3829049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150969" y="5173748"/>
            <a:ext cx="126085" cy="126085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150969" y="5730626"/>
            <a:ext cx="126085" cy="126085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150969" y="6287505"/>
            <a:ext cx="126085" cy="126085"/>
          </a:xfrm>
          <a:prstGeom prst="rect">
            <a:avLst/>
          </a:prstGeom>
        </p:spPr>
      </p:pic>
      <p:grpSp>
        <p:nvGrpSpPr>
          <p:cNvPr id="19" name="object 19" descr=""/>
          <p:cNvGrpSpPr/>
          <p:nvPr/>
        </p:nvGrpSpPr>
        <p:grpSpPr>
          <a:xfrm>
            <a:off x="0" y="1268002"/>
            <a:ext cx="15847060" cy="4501515"/>
            <a:chOff x="0" y="1268002"/>
            <a:chExt cx="15847060" cy="4501515"/>
          </a:xfrm>
        </p:grpSpPr>
        <p:pic>
          <p:nvPicPr>
            <p:cNvPr id="20" name="object 2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80083" y="1268002"/>
              <a:ext cx="1466849" cy="1457324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1940107"/>
              <a:ext cx="2942883" cy="3829049"/>
            </a:xfrm>
            <a:prstGeom prst="rect">
              <a:avLst/>
            </a:prstGeom>
          </p:spPr>
        </p:pic>
      </p:grpSp>
      <p:sp>
        <p:nvSpPr>
          <p:cNvPr id="22" name="object 22" descr=""/>
          <p:cNvSpPr txBox="1"/>
          <p:nvPr/>
        </p:nvSpPr>
        <p:spPr>
          <a:xfrm>
            <a:off x="4459558" y="4873131"/>
            <a:ext cx="12160885" cy="1696085"/>
          </a:xfrm>
          <a:prstGeom prst="rect">
            <a:avLst/>
          </a:prstGeom>
        </p:spPr>
        <p:txBody>
          <a:bodyPr wrap="square" lIns="0" tIns="895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dirty="0" sz="3150" spc="114">
                <a:solidFill>
                  <a:srgbClr val="FFFFFF"/>
                </a:solidFill>
                <a:latin typeface="Trebuchet MS"/>
                <a:cs typeface="Trebuchet MS"/>
              </a:rPr>
              <a:t>Regression</a:t>
            </a:r>
            <a:r>
              <a:rPr dirty="0" sz="315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50" spc="1770">
                <a:solidFill>
                  <a:srgbClr val="FFFFFF"/>
                </a:solidFill>
                <a:latin typeface="Lucida Sans Unicode"/>
                <a:cs typeface="Lucida Sans Unicode"/>
              </a:rPr>
              <a:t>→</a:t>
            </a:r>
            <a:r>
              <a:rPr dirty="0" sz="1450" spc="3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50">
                <a:solidFill>
                  <a:srgbClr val="FFFFFF"/>
                </a:solidFill>
                <a:latin typeface="Trebuchet MS"/>
                <a:cs typeface="Trebuchet MS"/>
              </a:rPr>
              <a:t>Predict</a:t>
            </a:r>
            <a:r>
              <a:rPr dirty="0" sz="315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>
                <a:solidFill>
                  <a:srgbClr val="FFFFFF"/>
                </a:solidFill>
                <a:latin typeface="Trebuchet MS"/>
                <a:cs typeface="Trebuchet MS"/>
              </a:rPr>
              <a:t>car</a:t>
            </a:r>
            <a:r>
              <a:rPr dirty="0" sz="315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-10">
                <a:solidFill>
                  <a:srgbClr val="FFFFFF"/>
                </a:solidFill>
                <a:latin typeface="Trebuchet MS"/>
                <a:cs typeface="Trebuchet MS"/>
              </a:rPr>
              <a:t>price</a:t>
            </a:r>
            <a:endParaRPr sz="3150">
              <a:latin typeface="Trebuchet MS"/>
              <a:cs typeface="Trebuchet MS"/>
            </a:endParaRPr>
          </a:p>
          <a:p>
            <a:pPr marL="12700" marR="5080">
              <a:lnSpc>
                <a:spcPct val="115999"/>
              </a:lnSpc>
            </a:pPr>
            <a:r>
              <a:rPr dirty="0" sz="3150">
                <a:solidFill>
                  <a:srgbClr val="FFFFFF"/>
                </a:solidFill>
                <a:latin typeface="Trebuchet MS"/>
                <a:cs typeface="Trebuchet MS"/>
              </a:rPr>
              <a:t>Classification</a:t>
            </a:r>
            <a:r>
              <a:rPr dirty="0" sz="315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50" spc="1770">
                <a:solidFill>
                  <a:srgbClr val="FFFFFF"/>
                </a:solidFill>
                <a:latin typeface="Lucida Sans Unicode"/>
                <a:cs typeface="Lucida Sans Unicode"/>
              </a:rPr>
              <a:t>→</a:t>
            </a:r>
            <a:r>
              <a:rPr dirty="0" sz="1450" spc="4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50">
                <a:solidFill>
                  <a:srgbClr val="FFFFFF"/>
                </a:solidFill>
                <a:latin typeface="Trebuchet MS"/>
                <a:cs typeface="Trebuchet MS"/>
              </a:rPr>
              <a:t>Predict</a:t>
            </a:r>
            <a:r>
              <a:rPr dirty="0" sz="315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60">
                <a:solidFill>
                  <a:srgbClr val="FFFFFF"/>
                </a:solidFill>
                <a:latin typeface="Trebuchet MS"/>
                <a:cs typeface="Trebuchet MS"/>
              </a:rPr>
              <a:t>categories</a:t>
            </a:r>
            <a:r>
              <a:rPr dirty="0" sz="315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-254">
                <a:solidFill>
                  <a:srgbClr val="FFFFFF"/>
                </a:solidFill>
                <a:latin typeface="Trebuchet MS"/>
                <a:cs typeface="Trebuchet MS"/>
              </a:rPr>
              <a:t>(e.g.,</a:t>
            </a:r>
            <a:r>
              <a:rPr dirty="0" sz="315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>
                <a:solidFill>
                  <a:srgbClr val="FFFFFF"/>
                </a:solidFill>
                <a:latin typeface="Trebuchet MS"/>
                <a:cs typeface="Trebuchet MS"/>
              </a:rPr>
              <a:t>car</a:t>
            </a:r>
            <a:r>
              <a:rPr dirty="0" sz="315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>
                <a:solidFill>
                  <a:srgbClr val="FFFFFF"/>
                </a:solidFill>
                <a:latin typeface="Trebuchet MS"/>
                <a:cs typeface="Trebuchet MS"/>
              </a:rPr>
              <a:t>condition</a:t>
            </a:r>
            <a:r>
              <a:rPr dirty="0" sz="315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315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>
                <a:solidFill>
                  <a:srgbClr val="FFFFFF"/>
                </a:solidFill>
                <a:latin typeface="Trebuchet MS"/>
                <a:cs typeface="Trebuchet MS"/>
              </a:rPr>
              <a:t>fuel</a:t>
            </a:r>
            <a:r>
              <a:rPr dirty="0" sz="315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-10">
                <a:solidFill>
                  <a:srgbClr val="FFFFFF"/>
                </a:solidFill>
                <a:latin typeface="Trebuchet MS"/>
                <a:cs typeface="Trebuchet MS"/>
              </a:rPr>
              <a:t>type) </a:t>
            </a:r>
            <a:r>
              <a:rPr dirty="0" sz="3150" spc="135">
                <a:solidFill>
                  <a:srgbClr val="FFFFFF"/>
                </a:solidFill>
                <a:latin typeface="Trebuchet MS"/>
                <a:cs typeface="Trebuchet MS"/>
              </a:rPr>
              <a:t>Helps</a:t>
            </a:r>
            <a:r>
              <a:rPr dirty="0" sz="315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>
                <a:solidFill>
                  <a:srgbClr val="FFFFFF"/>
                </a:solidFill>
                <a:latin typeface="Trebuchet MS"/>
                <a:cs typeface="Trebuchet MS"/>
              </a:rPr>
              <a:t>find</a:t>
            </a:r>
            <a:r>
              <a:rPr dirty="0" sz="315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>
                <a:solidFill>
                  <a:srgbClr val="FFFFFF"/>
                </a:solidFill>
                <a:latin typeface="Trebuchet MS"/>
                <a:cs typeface="Trebuchet MS"/>
              </a:rPr>
              <a:t>patterns</a:t>
            </a:r>
            <a:r>
              <a:rPr dirty="0" sz="315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11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315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90">
                <a:solidFill>
                  <a:srgbClr val="FFFFFF"/>
                </a:solidFill>
                <a:latin typeface="Trebuchet MS"/>
                <a:cs typeface="Trebuchet MS"/>
              </a:rPr>
              <a:t>give</a:t>
            </a:r>
            <a:r>
              <a:rPr dirty="0" sz="315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>
                <a:solidFill>
                  <a:srgbClr val="FFFFFF"/>
                </a:solidFill>
                <a:latin typeface="Trebuchet MS"/>
                <a:cs typeface="Trebuchet MS"/>
              </a:rPr>
              <a:t>accurate</a:t>
            </a:r>
            <a:r>
              <a:rPr dirty="0" sz="315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-10">
                <a:solidFill>
                  <a:srgbClr val="FFFFFF"/>
                </a:solidFill>
                <a:latin typeface="Trebuchet MS"/>
                <a:cs typeface="Trebuchet MS"/>
              </a:rPr>
              <a:t>predictions</a:t>
            </a:r>
            <a:endParaRPr sz="3150">
              <a:latin typeface="Trebuchet MS"/>
              <a:cs typeface="Trebuchet MS"/>
            </a:endParaRPr>
          </a:p>
        </p:txBody>
      </p:sp>
      <p:sp>
        <p:nvSpPr>
          <p:cNvPr id="23" name="object 2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pc="80"/>
              <a:t>P</a:t>
            </a:r>
            <a:r>
              <a:rPr dirty="0" spc="285"/>
              <a:t> </a:t>
            </a:r>
            <a:r>
              <a:rPr dirty="0" spc="105"/>
              <a:t>A</a:t>
            </a:r>
            <a:r>
              <a:rPr dirty="0" spc="290"/>
              <a:t> </a:t>
            </a:r>
            <a:r>
              <a:rPr dirty="0" spc="50"/>
              <a:t>G</a:t>
            </a:r>
            <a:r>
              <a:rPr dirty="0" spc="290"/>
              <a:t> </a:t>
            </a:r>
            <a:r>
              <a:rPr dirty="0" spc="40"/>
              <a:t>E</a:t>
            </a:r>
          </a:p>
          <a:p>
            <a:pPr marL="12700">
              <a:lnSpc>
                <a:spcPct val="100000"/>
              </a:lnSpc>
              <a:spcBef>
                <a:spcPts val="234"/>
              </a:spcBef>
            </a:pPr>
            <a:r>
              <a:rPr dirty="0" spc="105"/>
              <a:t>0</a:t>
            </a:r>
            <a:r>
              <a:rPr dirty="0" spc="260"/>
              <a:t> </a:t>
            </a:r>
            <a:fld id="{81D60167-4931-47E6-BA6A-407CBD079E47}" type="slidenum">
              <a:rPr dirty="0" spc="100"/>
              <a:t>6</a:t>
            </a:fld>
            <a:r>
              <a:rPr dirty="0" spc="260"/>
              <a:t> </a:t>
            </a:r>
            <a:r>
              <a:rPr dirty="0" spc="100"/>
              <a:t>/</a:t>
            </a:r>
            <a:r>
              <a:rPr dirty="0" spc="260"/>
              <a:t> </a:t>
            </a:r>
            <a:r>
              <a:rPr dirty="0"/>
              <a:t>1</a:t>
            </a:r>
            <a:r>
              <a:rPr dirty="0" spc="265"/>
              <a:t> </a:t>
            </a:r>
            <a:r>
              <a:rPr dirty="0" spc="-50"/>
              <a:t>5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282622" y="4375715"/>
            <a:ext cx="3719195" cy="7867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000" spc="-590">
                <a:solidFill>
                  <a:srgbClr val="FFFFFF"/>
                </a:solidFill>
                <a:latin typeface="Trebuchet MS"/>
                <a:cs typeface="Trebuchet MS"/>
              </a:rPr>
              <a:t>CLO1:VARIABLES</a:t>
            </a:r>
            <a:endParaRPr sz="5000">
              <a:latin typeface="Trebuchet MS"/>
              <a:cs typeface="Trebuchet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2565843" y="2744951"/>
            <a:ext cx="3746500" cy="1198880"/>
          </a:xfrm>
          <a:prstGeom prst="rect">
            <a:avLst/>
          </a:prstGeom>
        </p:spPr>
        <p:txBody>
          <a:bodyPr wrap="square" lIns="0" tIns="1574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40"/>
              </a:spcBef>
            </a:pPr>
            <a:endParaRPr sz="1900">
              <a:latin typeface="Times New Roman"/>
              <a:cs typeface="Times New Roman"/>
            </a:endParaRPr>
          </a:p>
          <a:p>
            <a:pPr marL="709930">
              <a:lnSpc>
                <a:spcPct val="100000"/>
              </a:lnSpc>
            </a:pPr>
            <a:r>
              <a:rPr dirty="0" sz="1900" spc="-30">
                <a:solidFill>
                  <a:srgbClr val="FFFFFF"/>
                </a:solidFill>
                <a:latin typeface="Verdana"/>
                <a:cs typeface="Verdana"/>
              </a:rPr>
              <a:t>Dependent</a:t>
            </a:r>
            <a:r>
              <a:rPr dirty="0" sz="190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Verdana"/>
                <a:cs typeface="Verdana"/>
              </a:rPr>
              <a:t>Variable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8272867" y="4511602"/>
            <a:ext cx="85725" cy="2085975"/>
            <a:chOff x="8272867" y="4511602"/>
            <a:chExt cx="85725" cy="208597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72867" y="4511602"/>
              <a:ext cx="85725" cy="8572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72867" y="4911652"/>
              <a:ext cx="85725" cy="8572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72867" y="5311702"/>
              <a:ext cx="85725" cy="8572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72867" y="5711752"/>
              <a:ext cx="85725" cy="8572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72867" y="6111802"/>
              <a:ext cx="85725" cy="8572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72867" y="6511852"/>
              <a:ext cx="85725" cy="85724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8169295" y="4196577"/>
            <a:ext cx="3086100" cy="3098165"/>
          </a:xfrm>
          <a:prstGeom prst="rect">
            <a:avLst/>
          </a:prstGeom>
        </p:spPr>
        <p:txBody>
          <a:bodyPr wrap="square" lIns="0" tIns="105410" rIns="0" bIns="0" rtlCol="0" vert="horz">
            <a:spAutoFit/>
          </a:bodyPr>
          <a:lstStyle/>
          <a:p>
            <a:pPr marL="343535" marR="773430">
              <a:lnSpc>
                <a:spcPct val="116700"/>
              </a:lnSpc>
              <a:spcBef>
                <a:spcPts val="830"/>
              </a:spcBef>
            </a:pPr>
            <a:r>
              <a:rPr dirty="0" sz="2250" spc="75">
                <a:solidFill>
                  <a:srgbClr val="FFFFFF"/>
                </a:solidFill>
                <a:latin typeface="Trebuchet MS"/>
                <a:cs typeface="Trebuchet MS"/>
              </a:rPr>
              <a:t>Brand</a:t>
            </a:r>
            <a:r>
              <a:rPr dirty="0" sz="225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50" spc="185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dirty="0" sz="225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50" spc="120">
                <a:solidFill>
                  <a:srgbClr val="FFFFFF"/>
                </a:solidFill>
                <a:latin typeface="Trebuchet MS"/>
                <a:cs typeface="Trebuchet MS"/>
              </a:rPr>
              <a:t>Model </a:t>
            </a:r>
            <a:r>
              <a:rPr dirty="0" sz="2250" spc="80">
                <a:solidFill>
                  <a:srgbClr val="FFFFFF"/>
                </a:solidFill>
                <a:latin typeface="Trebuchet MS"/>
                <a:cs typeface="Trebuchet MS"/>
              </a:rPr>
              <a:t>Mileage</a:t>
            </a:r>
            <a:endParaRPr sz="2250">
              <a:latin typeface="Trebuchet MS"/>
              <a:cs typeface="Trebuchet MS"/>
            </a:endParaRPr>
          </a:p>
          <a:p>
            <a:pPr marL="343535">
              <a:lnSpc>
                <a:spcPct val="100000"/>
              </a:lnSpc>
              <a:spcBef>
                <a:spcPts val="450"/>
              </a:spcBef>
            </a:pPr>
            <a:r>
              <a:rPr dirty="0" sz="2250" spc="30">
                <a:solidFill>
                  <a:srgbClr val="FFFFFF"/>
                </a:solidFill>
                <a:latin typeface="Trebuchet MS"/>
                <a:cs typeface="Trebuchet MS"/>
              </a:rPr>
              <a:t>Year</a:t>
            </a:r>
            <a:endParaRPr sz="2250">
              <a:latin typeface="Trebuchet MS"/>
              <a:cs typeface="Trebuchet MS"/>
            </a:endParaRPr>
          </a:p>
          <a:p>
            <a:pPr marL="343535" marR="992505">
              <a:lnSpc>
                <a:spcPct val="116700"/>
              </a:lnSpc>
            </a:pPr>
            <a:r>
              <a:rPr dirty="0" sz="2250" spc="70">
                <a:solidFill>
                  <a:srgbClr val="FFFFFF"/>
                </a:solidFill>
                <a:latin typeface="Trebuchet MS"/>
                <a:cs typeface="Trebuchet MS"/>
              </a:rPr>
              <a:t>Fuel</a:t>
            </a:r>
            <a:r>
              <a:rPr dirty="0" sz="225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50" spc="75">
                <a:solidFill>
                  <a:srgbClr val="FFFFFF"/>
                </a:solidFill>
                <a:latin typeface="Trebuchet MS"/>
                <a:cs typeface="Trebuchet MS"/>
              </a:rPr>
              <a:t>Type </a:t>
            </a:r>
            <a:r>
              <a:rPr dirty="0" sz="2250" spc="45">
                <a:solidFill>
                  <a:srgbClr val="FFFFFF"/>
                </a:solidFill>
                <a:latin typeface="Trebuchet MS"/>
                <a:cs typeface="Trebuchet MS"/>
              </a:rPr>
              <a:t>Transmission </a:t>
            </a:r>
            <a:r>
              <a:rPr dirty="0" sz="2250">
                <a:solidFill>
                  <a:srgbClr val="FFFFFF"/>
                </a:solidFill>
                <a:latin typeface="Trebuchet MS"/>
                <a:cs typeface="Trebuchet MS"/>
              </a:rPr>
              <a:t>Condition</a:t>
            </a:r>
            <a:r>
              <a:rPr dirty="0" sz="2250" spc="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50" spc="-25">
                <a:solidFill>
                  <a:srgbClr val="FFFFFF"/>
                </a:solidFill>
                <a:latin typeface="Trebuchet MS"/>
                <a:cs typeface="Trebuchet MS"/>
              </a:rPr>
              <a:t>(if </a:t>
            </a:r>
            <a:r>
              <a:rPr dirty="0" sz="2250" spc="-10">
                <a:solidFill>
                  <a:srgbClr val="FFFFFF"/>
                </a:solidFill>
                <a:latin typeface="Trebuchet MS"/>
                <a:cs typeface="Trebuchet MS"/>
              </a:rPr>
              <a:t>available)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2895718" y="4196577"/>
            <a:ext cx="3416300" cy="3101340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00"/>
              </a:spcBef>
            </a:pPr>
            <a:endParaRPr sz="2200">
              <a:latin typeface="Times New Roman"/>
              <a:cs typeface="Times New Roman"/>
            </a:endParaRPr>
          </a:p>
          <a:p>
            <a:pPr marR="175895">
              <a:lnSpc>
                <a:spcPct val="117500"/>
              </a:lnSpc>
            </a:pPr>
            <a:r>
              <a:rPr dirty="0" sz="2200">
                <a:solidFill>
                  <a:srgbClr val="FFFFFF"/>
                </a:solidFill>
                <a:latin typeface="Trebuchet MS"/>
                <a:cs typeface="Trebuchet MS"/>
              </a:rPr>
              <a:t>Price</a:t>
            </a:r>
            <a:r>
              <a:rPr dirty="0" sz="2200" spc="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FFFFFF"/>
                </a:solidFill>
                <a:latin typeface="Trebuchet MS"/>
                <a:cs typeface="Trebuchet MS"/>
              </a:rPr>
              <a:t>(selling</a:t>
            </a:r>
            <a:r>
              <a:rPr dirty="0" sz="2200" spc="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FFFFFF"/>
                </a:solidFill>
                <a:latin typeface="Trebuchet MS"/>
                <a:cs typeface="Trebuchet MS"/>
              </a:rPr>
              <a:t>price</a:t>
            </a:r>
            <a:r>
              <a:rPr dirty="0" sz="2200" spc="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200" spc="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2200" spc="-20">
                <a:solidFill>
                  <a:srgbClr val="FFFFFF"/>
                </a:solidFill>
                <a:latin typeface="Trebuchet MS"/>
                <a:cs typeface="Trebuchet MS"/>
              </a:rPr>
              <a:t>car)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81111" y="2744951"/>
            <a:ext cx="3745974" cy="1198365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7881111" y="2744951"/>
            <a:ext cx="3746500" cy="1198880"/>
          </a:xfrm>
          <a:prstGeom prst="rect">
            <a:avLst/>
          </a:prstGeom>
        </p:spPr>
        <p:txBody>
          <a:bodyPr wrap="square" lIns="0" tIns="1574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40"/>
              </a:spcBef>
            </a:pPr>
            <a:endParaRPr sz="19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900" spc="-10">
                <a:solidFill>
                  <a:srgbClr val="FFFFFF"/>
                </a:solidFill>
                <a:latin typeface="Verdana"/>
                <a:cs typeface="Verdana"/>
              </a:rPr>
              <a:t>Independent</a:t>
            </a:r>
            <a:r>
              <a:rPr dirty="0" sz="19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Verdana"/>
                <a:cs typeface="Verdana"/>
              </a:rPr>
              <a:t>Variable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5" name="object 1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pc="80"/>
              <a:t>P</a:t>
            </a:r>
            <a:r>
              <a:rPr dirty="0" spc="285"/>
              <a:t> </a:t>
            </a:r>
            <a:r>
              <a:rPr dirty="0" spc="105"/>
              <a:t>A</a:t>
            </a:r>
            <a:r>
              <a:rPr dirty="0" spc="290"/>
              <a:t> </a:t>
            </a:r>
            <a:r>
              <a:rPr dirty="0" spc="50"/>
              <a:t>G</a:t>
            </a:r>
            <a:r>
              <a:rPr dirty="0" spc="290"/>
              <a:t> </a:t>
            </a:r>
            <a:r>
              <a:rPr dirty="0" spc="40"/>
              <a:t>E</a:t>
            </a:r>
          </a:p>
          <a:p>
            <a:pPr marL="12700">
              <a:lnSpc>
                <a:spcPct val="100000"/>
              </a:lnSpc>
              <a:spcBef>
                <a:spcPts val="234"/>
              </a:spcBef>
            </a:pPr>
            <a:r>
              <a:rPr dirty="0" spc="105"/>
              <a:t>0</a:t>
            </a:r>
            <a:r>
              <a:rPr dirty="0" spc="260"/>
              <a:t> </a:t>
            </a:r>
            <a:fld id="{81D60167-4931-47E6-BA6A-407CBD079E47}" type="slidenum">
              <a:rPr dirty="0" spc="100"/>
              <a:t>6</a:t>
            </a:fld>
            <a:r>
              <a:rPr dirty="0" spc="260"/>
              <a:t> </a:t>
            </a:r>
            <a:r>
              <a:rPr dirty="0" spc="100"/>
              <a:t>/</a:t>
            </a:r>
            <a:r>
              <a:rPr dirty="0" spc="260"/>
              <a:t> </a:t>
            </a:r>
            <a:r>
              <a:rPr dirty="0"/>
              <a:t>1</a:t>
            </a:r>
            <a:r>
              <a:rPr dirty="0" spc="265"/>
              <a:t> </a:t>
            </a:r>
            <a:r>
              <a:rPr dirty="0" spc="-50"/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619492" y="1019174"/>
            <a:ext cx="504825" cy="478790"/>
            <a:chOff x="1619492" y="1019174"/>
            <a:chExt cx="504825" cy="478790"/>
          </a:xfrm>
        </p:grpSpPr>
        <p:sp>
          <p:nvSpPr>
            <p:cNvPr id="3" name="object 3" descr=""/>
            <p:cNvSpPr/>
            <p:nvPr/>
          </p:nvSpPr>
          <p:spPr>
            <a:xfrm>
              <a:off x="1619492" y="1019174"/>
              <a:ext cx="504825" cy="476250"/>
            </a:xfrm>
            <a:custGeom>
              <a:avLst/>
              <a:gdLst/>
              <a:ahLst/>
              <a:cxnLst/>
              <a:rect l="l" t="t" r="r" b="b"/>
              <a:pathLst>
                <a:path w="504825" h="476250">
                  <a:moveTo>
                    <a:pt x="258785" y="476250"/>
                  </a:moveTo>
                  <a:lnTo>
                    <a:pt x="250355" y="476250"/>
                  </a:lnTo>
                  <a:lnTo>
                    <a:pt x="0" y="345661"/>
                  </a:lnTo>
                  <a:lnTo>
                    <a:pt x="0" y="258168"/>
                  </a:lnTo>
                  <a:lnTo>
                    <a:pt x="36321" y="239224"/>
                  </a:lnTo>
                  <a:lnTo>
                    <a:pt x="0" y="220280"/>
                  </a:lnTo>
                  <a:lnTo>
                    <a:pt x="0" y="132787"/>
                  </a:lnTo>
                  <a:lnTo>
                    <a:pt x="254570" y="0"/>
                  </a:lnTo>
                  <a:lnTo>
                    <a:pt x="422302" y="87493"/>
                  </a:lnTo>
                  <a:lnTo>
                    <a:pt x="254570" y="87493"/>
                  </a:lnTo>
                  <a:lnTo>
                    <a:pt x="83871" y="176533"/>
                  </a:lnTo>
                  <a:lnTo>
                    <a:pt x="120188" y="195477"/>
                  </a:lnTo>
                  <a:lnTo>
                    <a:pt x="504825" y="195477"/>
                  </a:lnTo>
                  <a:lnTo>
                    <a:pt x="504825" y="212874"/>
                  </a:lnTo>
                  <a:lnTo>
                    <a:pt x="254570" y="212874"/>
                  </a:lnTo>
                  <a:lnTo>
                    <a:pt x="204054" y="239224"/>
                  </a:lnTo>
                  <a:lnTo>
                    <a:pt x="254570" y="265574"/>
                  </a:lnTo>
                  <a:lnTo>
                    <a:pt x="504825" y="265574"/>
                  </a:lnTo>
                  <a:lnTo>
                    <a:pt x="504825" y="282970"/>
                  </a:lnTo>
                  <a:lnTo>
                    <a:pt x="120188" y="282970"/>
                  </a:lnTo>
                  <a:lnTo>
                    <a:pt x="83871" y="301914"/>
                  </a:lnTo>
                  <a:lnTo>
                    <a:pt x="254570" y="390955"/>
                  </a:lnTo>
                  <a:lnTo>
                    <a:pt x="422303" y="390955"/>
                  </a:lnTo>
                  <a:lnTo>
                    <a:pt x="258785" y="476250"/>
                  </a:lnTo>
                  <a:close/>
                </a:path>
                <a:path w="504825" h="476250">
                  <a:moveTo>
                    <a:pt x="504825" y="195477"/>
                  </a:moveTo>
                  <a:lnTo>
                    <a:pt x="388953" y="195477"/>
                  </a:lnTo>
                  <a:lnTo>
                    <a:pt x="425270" y="176533"/>
                  </a:lnTo>
                  <a:lnTo>
                    <a:pt x="254570" y="87493"/>
                  </a:lnTo>
                  <a:lnTo>
                    <a:pt x="422302" y="87493"/>
                  </a:lnTo>
                  <a:lnTo>
                    <a:pt x="504825" y="130538"/>
                  </a:lnTo>
                  <a:lnTo>
                    <a:pt x="504825" y="195477"/>
                  </a:lnTo>
                  <a:close/>
                </a:path>
                <a:path w="504825" h="476250">
                  <a:moveTo>
                    <a:pt x="388953" y="195477"/>
                  </a:moveTo>
                  <a:lnTo>
                    <a:pt x="120188" y="195477"/>
                  </a:lnTo>
                  <a:lnTo>
                    <a:pt x="254570" y="125380"/>
                  </a:lnTo>
                  <a:lnTo>
                    <a:pt x="388953" y="195477"/>
                  </a:lnTo>
                  <a:close/>
                </a:path>
                <a:path w="504825" h="476250">
                  <a:moveTo>
                    <a:pt x="504825" y="265574"/>
                  </a:moveTo>
                  <a:lnTo>
                    <a:pt x="254570" y="265574"/>
                  </a:lnTo>
                  <a:lnTo>
                    <a:pt x="305086" y="239224"/>
                  </a:lnTo>
                  <a:lnTo>
                    <a:pt x="254570" y="212874"/>
                  </a:lnTo>
                  <a:lnTo>
                    <a:pt x="504825" y="212874"/>
                  </a:lnTo>
                  <a:lnTo>
                    <a:pt x="504825" y="222529"/>
                  </a:lnTo>
                  <a:lnTo>
                    <a:pt x="472819" y="239224"/>
                  </a:lnTo>
                  <a:lnTo>
                    <a:pt x="504825" y="255919"/>
                  </a:lnTo>
                  <a:lnTo>
                    <a:pt x="504825" y="265574"/>
                  </a:lnTo>
                  <a:close/>
                </a:path>
                <a:path w="504825" h="476250">
                  <a:moveTo>
                    <a:pt x="254570" y="353067"/>
                  </a:moveTo>
                  <a:lnTo>
                    <a:pt x="120188" y="282970"/>
                  </a:lnTo>
                  <a:lnTo>
                    <a:pt x="388953" y="282970"/>
                  </a:lnTo>
                  <a:lnTo>
                    <a:pt x="254570" y="353067"/>
                  </a:lnTo>
                  <a:close/>
                </a:path>
                <a:path w="504825" h="476250">
                  <a:moveTo>
                    <a:pt x="422303" y="390955"/>
                  </a:moveTo>
                  <a:lnTo>
                    <a:pt x="254570" y="390955"/>
                  </a:lnTo>
                  <a:lnTo>
                    <a:pt x="425270" y="301914"/>
                  </a:lnTo>
                  <a:lnTo>
                    <a:pt x="388953" y="282970"/>
                  </a:lnTo>
                  <a:lnTo>
                    <a:pt x="504825" y="282970"/>
                  </a:lnTo>
                  <a:lnTo>
                    <a:pt x="504825" y="347910"/>
                  </a:lnTo>
                  <a:lnTo>
                    <a:pt x="422303" y="390955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9496" y="1019174"/>
              <a:ext cx="504820" cy="47625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9496" y="1144555"/>
              <a:ext cx="254566" cy="22768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9496" y="1277343"/>
              <a:ext cx="254566" cy="22028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9680" y="1144555"/>
              <a:ext cx="268764" cy="227686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619491" y="1019187"/>
              <a:ext cx="504825" cy="476250"/>
            </a:xfrm>
            <a:custGeom>
              <a:avLst/>
              <a:gdLst/>
              <a:ahLst/>
              <a:cxnLst/>
              <a:rect l="l" t="t" r="r" b="b"/>
              <a:pathLst>
                <a:path w="504825" h="476250">
                  <a:moveTo>
                    <a:pt x="504825" y="130530"/>
                  </a:moveTo>
                  <a:lnTo>
                    <a:pt x="425259" y="89039"/>
                  </a:lnTo>
                  <a:lnTo>
                    <a:pt x="425259" y="176530"/>
                  </a:lnTo>
                  <a:lnTo>
                    <a:pt x="425259" y="301904"/>
                  </a:lnTo>
                  <a:lnTo>
                    <a:pt x="254558" y="390944"/>
                  </a:lnTo>
                  <a:lnTo>
                    <a:pt x="83870" y="301904"/>
                  </a:lnTo>
                  <a:lnTo>
                    <a:pt x="120180" y="282968"/>
                  </a:lnTo>
                  <a:lnTo>
                    <a:pt x="254558" y="353060"/>
                  </a:lnTo>
                  <a:lnTo>
                    <a:pt x="388950" y="282968"/>
                  </a:lnTo>
                  <a:lnTo>
                    <a:pt x="425259" y="301904"/>
                  </a:lnTo>
                  <a:lnTo>
                    <a:pt x="425259" y="176530"/>
                  </a:lnTo>
                  <a:lnTo>
                    <a:pt x="388950" y="195465"/>
                  </a:lnTo>
                  <a:lnTo>
                    <a:pt x="305079" y="151726"/>
                  </a:lnTo>
                  <a:lnTo>
                    <a:pt x="305079" y="239217"/>
                  </a:lnTo>
                  <a:lnTo>
                    <a:pt x="254558" y="265569"/>
                  </a:lnTo>
                  <a:lnTo>
                    <a:pt x="204050" y="239217"/>
                  </a:lnTo>
                  <a:lnTo>
                    <a:pt x="254558" y="212864"/>
                  </a:lnTo>
                  <a:lnTo>
                    <a:pt x="305079" y="239217"/>
                  </a:lnTo>
                  <a:lnTo>
                    <a:pt x="305079" y="151726"/>
                  </a:lnTo>
                  <a:lnTo>
                    <a:pt x="254558" y="125374"/>
                  </a:lnTo>
                  <a:lnTo>
                    <a:pt x="120180" y="195465"/>
                  </a:lnTo>
                  <a:lnTo>
                    <a:pt x="83870" y="176530"/>
                  </a:lnTo>
                  <a:lnTo>
                    <a:pt x="254558" y="87490"/>
                  </a:lnTo>
                  <a:lnTo>
                    <a:pt x="425259" y="176530"/>
                  </a:lnTo>
                  <a:lnTo>
                    <a:pt x="425259" y="89039"/>
                  </a:lnTo>
                  <a:lnTo>
                    <a:pt x="422300" y="87490"/>
                  </a:lnTo>
                  <a:lnTo>
                    <a:pt x="254558" y="0"/>
                  </a:lnTo>
                  <a:lnTo>
                    <a:pt x="0" y="132778"/>
                  </a:lnTo>
                  <a:lnTo>
                    <a:pt x="0" y="220268"/>
                  </a:lnTo>
                  <a:lnTo>
                    <a:pt x="36322" y="239217"/>
                  </a:lnTo>
                  <a:lnTo>
                    <a:pt x="0" y="258165"/>
                  </a:lnTo>
                  <a:lnTo>
                    <a:pt x="0" y="345655"/>
                  </a:lnTo>
                  <a:lnTo>
                    <a:pt x="250355" y="476250"/>
                  </a:lnTo>
                  <a:lnTo>
                    <a:pt x="258775" y="476250"/>
                  </a:lnTo>
                  <a:lnTo>
                    <a:pt x="422300" y="390944"/>
                  </a:lnTo>
                  <a:lnTo>
                    <a:pt x="504825" y="347903"/>
                  </a:lnTo>
                  <a:lnTo>
                    <a:pt x="504825" y="282968"/>
                  </a:lnTo>
                  <a:lnTo>
                    <a:pt x="504825" y="265569"/>
                  </a:lnTo>
                  <a:lnTo>
                    <a:pt x="504825" y="255917"/>
                  </a:lnTo>
                  <a:lnTo>
                    <a:pt x="472808" y="239217"/>
                  </a:lnTo>
                  <a:lnTo>
                    <a:pt x="504825" y="222529"/>
                  </a:lnTo>
                  <a:lnTo>
                    <a:pt x="504825" y="212864"/>
                  </a:lnTo>
                  <a:lnTo>
                    <a:pt x="504825" y="195465"/>
                  </a:lnTo>
                  <a:lnTo>
                    <a:pt x="504825" y="13053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/>
          <p:nvPr/>
        </p:nvSpPr>
        <p:spPr>
          <a:xfrm>
            <a:off x="16813855" y="9068210"/>
            <a:ext cx="445770" cy="445770"/>
          </a:xfrm>
          <a:custGeom>
            <a:avLst/>
            <a:gdLst/>
            <a:ahLst/>
            <a:cxnLst/>
            <a:rect l="l" t="t" r="r" b="b"/>
            <a:pathLst>
              <a:path w="445769" h="445770">
                <a:moveTo>
                  <a:pt x="222713" y="445405"/>
                </a:moveTo>
                <a:lnTo>
                  <a:pt x="177434" y="440841"/>
                </a:lnTo>
                <a:lnTo>
                  <a:pt x="177702" y="440841"/>
                </a:lnTo>
                <a:lnTo>
                  <a:pt x="135910" y="427842"/>
                </a:lnTo>
                <a:lnTo>
                  <a:pt x="98107" y="407300"/>
                </a:lnTo>
                <a:lnTo>
                  <a:pt x="65813" y="380659"/>
                </a:lnTo>
                <a:lnTo>
                  <a:pt x="39759" y="349311"/>
                </a:lnTo>
                <a:lnTo>
                  <a:pt x="17485" y="309345"/>
                </a:lnTo>
                <a:lnTo>
                  <a:pt x="4518" y="267557"/>
                </a:lnTo>
                <a:lnTo>
                  <a:pt x="0" y="222689"/>
                </a:lnTo>
                <a:lnTo>
                  <a:pt x="4527" y="177809"/>
                </a:lnTo>
                <a:lnTo>
                  <a:pt x="17503" y="136008"/>
                </a:lnTo>
                <a:lnTo>
                  <a:pt x="38035" y="98181"/>
                </a:lnTo>
                <a:lnTo>
                  <a:pt x="65228" y="65223"/>
                </a:lnTo>
                <a:lnTo>
                  <a:pt x="98187" y="38031"/>
                </a:lnTo>
                <a:lnTo>
                  <a:pt x="136018" y="17499"/>
                </a:lnTo>
                <a:lnTo>
                  <a:pt x="177825" y="4524"/>
                </a:lnTo>
                <a:lnTo>
                  <a:pt x="222713" y="0"/>
                </a:lnTo>
                <a:lnTo>
                  <a:pt x="267594" y="4524"/>
                </a:lnTo>
                <a:lnTo>
                  <a:pt x="309398" y="17499"/>
                </a:lnTo>
                <a:lnTo>
                  <a:pt x="314517" y="20278"/>
                </a:lnTo>
                <a:lnTo>
                  <a:pt x="222713" y="20278"/>
                </a:lnTo>
                <a:lnTo>
                  <a:pt x="176299" y="25623"/>
                </a:lnTo>
                <a:lnTo>
                  <a:pt x="133690" y="40850"/>
                </a:lnTo>
                <a:lnTo>
                  <a:pt x="96102" y="64744"/>
                </a:lnTo>
                <a:lnTo>
                  <a:pt x="64751" y="96089"/>
                </a:lnTo>
                <a:lnTo>
                  <a:pt x="40853" y="133672"/>
                </a:lnTo>
                <a:lnTo>
                  <a:pt x="25622" y="176276"/>
                </a:lnTo>
                <a:lnTo>
                  <a:pt x="20275" y="222689"/>
                </a:lnTo>
                <a:lnTo>
                  <a:pt x="25622" y="269111"/>
                </a:lnTo>
                <a:lnTo>
                  <a:pt x="40853" y="311723"/>
                </a:lnTo>
                <a:lnTo>
                  <a:pt x="64751" y="349311"/>
                </a:lnTo>
                <a:lnTo>
                  <a:pt x="96102" y="380659"/>
                </a:lnTo>
                <a:lnTo>
                  <a:pt x="133690" y="404554"/>
                </a:lnTo>
                <a:lnTo>
                  <a:pt x="176299" y="419781"/>
                </a:lnTo>
                <a:lnTo>
                  <a:pt x="222713" y="425127"/>
                </a:lnTo>
                <a:lnTo>
                  <a:pt x="314355" y="425127"/>
                </a:lnTo>
                <a:lnTo>
                  <a:pt x="309357" y="427842"/>
                </a:lnTo>
                <a:lnTo>
                  <a:pt x="267573" y="440841"/>
                </a:lnTo>
                <a:lnTo>
                  <a:pt x="222713" y="445405"/>
                </a:lnTo>
                <a:close/>
              </a:path>
              <a:path w="445769" h="445770">
                <a:moveTo>
                  <a:pt x="314355" y="425127"/>
                </a:moveTo>
                <a:lnTo>
                  <a:pt x="222713" y="425127"/>
                </a:lnTo>
                <a:lnTo>
                  <a:pt x="269127" y="419781"/>
                </a:lnTo>
                <a:lnTo>
                  <a:pt x="311736" y="404554"/>
                </a:lnTo>
                <a:lnTo>
                  <a:pt x="349323" y="380659"/>
                </a:lnTo>
                <a:lnTo>
                  <a:pt x="380674" y="349311"/>
                </a:lnTo>
                <a:lnTo>
                  <a:pt x="404573" y="311723"/>
                </a:lnTo>
                <a:lnTo>
                  <a:pt x="419804" y="269111"/>
                </a:lnTo>
                <a:lnTo>
                  <a:pt x="425151" y="222689"/>
                </a:lnTo>
                <a:lnTo>
                  <a:pt x="419751" y="176276"/>
                </a:lnTo>
                <a:lnTo>
                  <a:pt x="404480" y="133672"/>
                </a:lnTo>
                <a:lnTo>
                  <a:pt x="381898" y="98181"/>
                </a:lnTo>
                <a:lnTo>
                  <a:pt x="349679" y="65223"/>
                </a:lnTo>
                <a:lnTo>
                  <a:pt x="311535" y="40850"/>
                </a:lnTo>
                <a:lnTo>
                  <a:pt x="269003" y="25623"/>
                </a:lnTo>
                <a:lnTo>
                  <a:pt x="268793" y="25623"/>
                </a:lnTo>
                <a:lnTo>
                  <a:pt x="222713" y="20278"/>
                </a:lnTo>
                <a:lnTo>
                  <a:pt x="314517" y="20278"/>
                </a:lnTo>
                <a:lnTo>
                  <a:pt x="347229" y="38031"/>
                </a:lnTo>
                <a:lnTo>
                  <a:pt x="380192" y="65223"/>
                </a:lnTo>
                <a:lnTo>
                  <a:pt x="407389" y="98181"/>
                </a:lnTo>
                <a:lnTo>
                  <a:pt x="427925" y="136008"/>
                </a:lnTo>
                <a:lnTo>
                  <a:pt x="440903" y="177809"/>
                </a:lnTo>
                <a:lnTo>
                  <a:pt x="445429" y="222689"/>
                </a:lnTo>
                <a:lnTo>
                  <a:pt x="440863" y="267557"/>
                </a:lnTo>
                <a:lnTo>
                  <a:pt x="427862" y="309345"/>
                </a:lnTo>
                <a:lnTo>
                  <a:pt x="407317" y="347159"/>
                </a:lnTo>
                <a:lnTo>
                  <a:pt x="380122" y="380108"/>
                </a:lnTo>
                <a:lnTo>
                  <a:pt x="347171" y="407300"/>
                </a:lnTo>
                <a:lnTo>
                  <a:pt x="314355" y="425127"/>
                </a:lnTo>
                <a:close/>
              </a:path>
              <a:path w="445769" h="445770">
                <a:moveTo>
                  <a:pt x="243440" y="352965"/>
                </a:moveTo>
                <a:lnTo>
                  <a:pt x="194170" y="352965"/>
                </a:lnTo>
                <a:lnTo>
                  <a:pt x="307944" y="238584"/>
                </a:lnTo>
                <a:lnTo>
                  <a:pt x="105744" y="238584"/>
                </a:lnTo>
                <a:lnTo>
                  <a:pt x="105744" y="198028"/>
                </a:lnTo>
                <a:lnTo>
                  <a:pt x="301871" y="198028"/>
                </a:lnTo>
                <a:lnTo>
                  <a:pt x="188256" y="84201"/>
                </a:lnTo>
                <a:lnTo>
                  <a:pt x="237341" y="84201"/>
                </a:lnTo>
                <a:lnTo>
                  <a:pt x="374508" y="221369"/>
                </a:lnTo>
                <a:lnTo>
                  <a:pt x="243440" y="3529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3950749"/>
            <a:ext cx="4701669" cy="4924424"/>
          </a:xfrm>
          <a:prstGeom prst="rect">
            <a:avLst/>
          </a:prstGeom>
        </p:spPr>
      </p:pic>
      <p:grpSp>
        <p:nvGrpSpPr>
          <p:cNvPr id="11" name="object 11" descr=""/>
          <p:cNvGrpSpPr/>
          <p:nvPr/>
        </p:nvGrpSpPr>
        <p:grpSpPr>
          <a:xfrm>
            <a:off x="6890072" y="2007837"/>
            <a:ext cx="10858500" cy="6261100"/>
            <a:chOff x="6890072" y="2007837"/>
            <a:chExt cx="10858500" cy="6261100"/>
          </a:xfrm>
        </p:grpSpPr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90072" y="2007837"/>
              <a:ext cx="10858499" cy="6261099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72265" y="2697767"/>
              <a:ext cx="8639174" cy="4895849"/>
            </a:xfrm>
            <a:prstGeom prst="rect">
              <a:avLst/>
            </a:prstGeom>
          </p:spPr>
        </p:pic>
      </p:grpSp>
      <p:pic>
        <p:nvPicPr>
          <p:cNvPr id="14" name="object 14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97863" y="3864863"/>
            <a:ext cx="4276343" cy="1353311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301672" y="3921473"/>
            <a:ext cx="4074795" cy="1233805"/>
          </a:xfrm>
          <a:prstGeom prst="rect"/>
        </p:spPr>
        <p:txBody>
          <a:bodyPr wrap="square" lIns="0" tIns="80010" rIns="0" bIns="0" rtlCol="0" vert="horz">
            <a:spAutoFit/>
          </a:bodyPr>
          <a:lstStyle/>
          <a:p>
            <a:pPr marL="12700" marR="5080">
              <a:lnSpc>
                <a:spcPts val="4530"/>
              </a:lnSpc>
              <a:spcBef>
                <a:spcPts val="630"/>
              </a:spcBef>
            </a:pPr>
            <a:r>
              <a:rPr dirty="0" sz="4150" spc="-459"/>
              <a:t>CLO2:DESCRIPTIVE </a:t>
            </a:r>
            <a:r>
              <a:rPr dirty="0" sz="4150" spc="-400"/>
              <a:t>STATISTICS</a:t>
            </a:r>
            <a:r>
              <a:rPr dirty="0" sz="4150" spc="-275"/>
              <a:t> </a:t>
            </a:r>
            <a:r>
              <a:rPr dirty="0" sz="4150" spc="-600"/>
              <a:t>FUNCTION</a:t>
            </a:r>
            <a:endParaRPr sz="4150"/>
          </a:p>
        </p:txBody>
      </p:sp>
      <p:sp>
        <p:nvSpPr>
          <p:cNvPr id="16" name="object 1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pc="80"/>
              <a:t>P</a:t>
            </a:r>
            <a:r>
              <a:rPr dirty="0" spc="285"/>
              <a:t> </a:t>
            </a:r>
            <a:r>
              <a:rPr dirty="0" spc="105"/>
              <a:t>A</a:t>
            </a:r>
            <a:r>
              <a:rPr dirty="0" spc="290"/>
              <a:t> </a:t>
            </a:r>
            <a:r>
              <a:rPr dirty="0" spc="50"/>
              <a:t>G</a:t>
            </a:r>
            <a:r>
              <a:rPr dirty="0" spc="290"/>
              <a:t> </a:t>
            </a:r>
            <a:r>
              <a:rPr dirty="0" spc="40"/>
              <a:t>E</a:t>
            </a:r>
          </a:p>
          <a:p>
            <a:pPr marL="12700">
              <a:lnSpc>
                <a:spcPct val="100000"/>
              </a:lnSpc>
              <a:spcBef>
                <a:spcPts val="234"/>
              </a:spcBef>
            </a:pPr>
            <a:r>
              <a:rPr dirty="0" spc="105"/>
              <a:t>0</a:t>
            </a:r>
            <a:r>
              <a:rPr dirty="0" spc="260"/>
              <a:t> </a:t>
            </a:r>
            <a:fld id="{81D60167-4931-47E6-BA6A-407CBD079E47}" type="slidenum">
              <a:rPr dirty="0" spc="100"/>
              <a:t>6</a:t>
            </a:fld>
            <a:r>
              <a:rPr dirty="0" spc="260"/>
              <a:t> </a:t>
            </a:r>
            <a:r>
              <a:rPr dirty="0" spc="100"/>
              <a:t>/</a:t>
            </a:r>
            <a:r>
              <a:rPr dirty="0" spc="260"/>
              <a:t> </a:t>
            </a:r>
            <a:r>
              <a:rPr dirty="0"/>
              <a:t>1</a:t>
            </a:r>
            <a:r>
              <a:rPr dirty="0" spc="265"/>
              <a:t> </a:t>
            </a:r>
            <a:r>
              <a:rPr dirty="0" spc="-50"/>
              <a:t>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7563788" y="9448441"/>
            <a:ext cx="445770" cy="445770"/>
          </a:xfrm>
          <a:custGeom>
            <a:avLst/>
            <a:gdLst/>
            <a:ahLst/>
            <a:cxnLst/>
            <a:rect l="l" t="t" r="r" b="b"/>
            <a:pathLst>
              <a:path w="445769" h="445770">
                <a:moveTo>
                  <a:pt x="222713" y="445405"/>
                </a:moveTo>
                <a:lnTo>
                  <a:pt x="177434" y="440841"/>
                </a:lnTo>
                <a:lnTo>
                  <a:pt x="177702" y="440841"/>
                </a:lnTo>
                <a:lnTo>
                  <a:pt x="135910" y="427842"/>
                </a:lnTo>
                <a:lnTo>
                  <a:pt x="98107" y="407300"/>
                </a:lnTo>
                <a:lnTo>
                  <a:pt x="65813" y="380659"/>
                </a:lnTo>
                <a:lnTo>
                  <a:pt x="39759" y="349311"/>
                </a:lnTo>
                <a:lnTo>
                  <a:pt x="17485" y="309345"/>
                </a:lnTo>
                <a:lnTo>
                  <a:pt x="4518" y="267557"/>
                </a:lnTo>
                <a:lnTo>
                  <a:pt x="0" y="222689"/>
                </a:lnTo>
                <a:lnTo>
                  <a:pt x="4527" y="177809"/>
                </a:lnTo>
                <a:lnTo>
                  <a:pt x="17503" y="136008"/>
                </a:lnTo>
                <a:lnTo>
                  <a:pt x="38035" y="98181"/>
                </a:lnTo>
                <a:lnTo>
                  <a:pt x="65228" y="65223"/>
                </a:lnTo>
                <a:lnTo>
                  <a:pt x="98187" y="38031"/>
                </a:lnTo>
                <a:lnTo>
                  <a:pt x="136018" y="17499"/>
                </a:lnTo>
                <a:lnTo>
                  <a:pt x="177825" y="4524"/>
                </a:lnTo>
                <a:lnTo>
                  <a:pt x="222713" y="0"/>
                </a:lnTo>
                <a:lnTo>
                  <a:pt x="267594" y="4524"/>
                </a:lnTo>
                <a:lnTo>
                  <a:pt x="309398" y="17499"/>
                </a:lnTo>
                <a:lnTo>
                  <a:pt x="314517" y="20278"/>
                </a:lnTo>
                <a:lnTo>
                  <a:pt x="222713" y="20278"/>
                </a:lnTo>
                <a:lnTo>
                  <a:pt x="176299" y="25623"/>
                </a:lnTo>
                <a:lnTo>
                  <a:pt x="133690" y="40850"/>
                </a:lnTo>
                <a:lnTo>
                  <a:pt x="96102" y="64744"/>
                </a:lnTo>
                <a:lnTo>
                  <a:pt x="64751" y="96089"/>
                </a:lnTo>
                <a:lnTo>
                  <a:pt x="40853" y="133672"/>
                </a:lnTo>
                <a:lnTo>
                  <a:pt x="25622" y="176276"/>
                </a:lnTo>
                <a:lnTo>
                  <a:pt x="20275" y="222689"/>
                </a:lnTo>
                <a:lnTo>
                  <a:pt x="25622" y="269111"/>
                </a:lnTo>
                <a:lnTo>
                  <a:pt x="40853" y="311723"/>
                </a:lnTo>
                <a:lnTo>
                  <a:pt x="64751" y="349311"/>
                </a:lnTo>
                <a:lnTo>
                  <a:pt x="96102" y="380659"/>
                </a:lnTo>
                <a:lnTo>
                  <a:pt x="133690" y="404554"/>
                </a:lnTo>
                <a:lnTo>
                  <a:pt x="176299" y="419781"/>
                </a:lnTo>
                <a:lnTo>
                  <a:pt x="222713" y="425127"/>
                </a:lnTo>
                <a:lnTo>
                  <a:pt x="314355" y="425127"/>
                </a:lnTo>
                <a:lnTo>
                  <a:pt x="309357" y="427842"/>
                </a:lnTo>
                <a:lnTo>
                  <a:pt x="267573" y="440841"/>
                </a:lnTo>
                <a:lnTo>
                  <a:pt x="222713" y="445405"/>
                </a:lnTo>
                <a:close/>
              </a:path>
              <a:path w="445769" h="445770">
                <a:moveTo>
                  <a:pt x="314355" y="425127"/>
                </a:moveTo>
                <a:lnTo>
                  <a:pt x="222713" y="425127"/>
                </a:lnTo>
                <a:lnTo>
                  <a:pt x="269127" y="419781"/>
                </a:lnTo>
                <a:lnTo>
                  <a:pt x="311736" y="404554"/>
                </a:lnTo>
                <a:lnTo>
                  <a:pt x="349323" y="380659"/>
                </a:lnTo>
                <a:lnTo>
                  <a:pt x="380674" y="349311"/>
                </a:lnTo>
                <a:lnTo>
                  <a:pt x="404573" y="311723"/>
                </a:lnTo>
                <a:lnTo>
                  <a:pt x="419804" y="269111"/>
                </a:lnTo>
                <a:lnTo>
                  <a:pt x="425151" y="222689"/>
                </a:lnTo>
                <a:lnTo>
                  <a:pt x="419751" y="176276"/>
                </a:lnTo>
                <a:lnTo>
                  <a:pt x="404480" y="133672"/>
                </a:lnTo>
                <a:lnTo>
                  <a:pt x="381898" y="98181"/>
                </a:lnTo>
                <a:lnTo>
                  <a:pt x="349679" y="65223"/>
                </a:lnTo>
                <a:lnTo>
                  <a:pt x="311535" y="40850"/>
                </a:lnTo>
                <a:lnTo>
                  <a:pt x="269003" y="25623"/>
                </a:lnTo>
                <a:lnTo>
                  <a:pt x="268793" y="25623"/>
                </a:lnTo>
                <a:lnTo>
                  <a:pt x="222713" y="20278"/>
                </a:lnTo>
                <a:lnTo>
                  <a:pt x="314517" y="20278"/>
                </a:lnTo>
                <a:lnTo>
                  <a:pt x="347229" y="38031"/>
                </a:lnTo>
                <a:lnTo>
                  <a:pt x="380192" y="65223"/>
                </a:lnTo>
                <a:lnTo>
                  <a:pt x="407389" y="98181"/>
                </a:lnTo>
                <a:lnTo>
                  <a:pt x="427925" y="136008"/>
                </a:lnTo>
                <a:lnTo>
                  <a:pt x="440903" y="177809"/>
                </a:lnTo>
                <a:lnTo>
                  <a:pt x="445429" y="222689"/>
                </a:lnTo>
                <a:lnTo>
                  <a:pt x="440863" y="267557"/>
                </a:lnTo>
                <a:lnTo>
                  <a:pt x="427862" y="309345"/>
                </a:lnTo>
                <a:lnTo>
                  <a:pt x="407317" y="347159"/>
                </a:lnTo>
                <a:lnTo>
                  <a:pt x="380122" y="380108"/>
                </a:lnTo>
                <a:lnTo>
                  <a:pt x="347171" y="407300"/>
                </a:lnTo>
                <a:lnTo>
                  <a:pt x="314355" y="425127"/>
                </a:lnTo>
                <a:close/>
              </a:path>
              <a:path w="445769" h="445770">
                <a:moveTo>
                  <a:pt x="243440" y="352965"/>
                </a:moveTo>
                <a:lnTo>
                  <a:pt x="194170" y="352965"/>
                </a:lnTo>
                <a:lnTo>
                  <a:pt x="307944" y="238584"/>
                </a:lnTo>
                <a:lnTo>
                  <a:pt x="105744" y="238584"/>
                </a:lnTo>
                <a:lnTo>
                  <a:pt x="105744" y="198028"/>
                </a:lnTo>
                <a:lnTo>
                  <a:pt x="301871" y="198028"/>
                </a:lnTo>
                <a:lnTo>
                  <a:pt x="188256" y="84201"/>
                </a:lnTo>
                <a:lnTo>
                  <a:pt x="237341" y="84201"/>
                </a:lnTo>
                <a:lnTo>
                  <a:pt x="374508" y="221369"/>
                </a:lnTo>
                <a:lnTo>
                  <a:pt x="243440" y="3529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598002" cy="492442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69341" y="1318919"/>
            <a:ext cx="7277100" cy="420370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90520" y="5849073"/>
            <a:ext cx="7362824" cy="425450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11154" y="1508914"/>
            <a:ext cx="5600699" cy="382904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25102" y="6511322"/>
            <a:ext cx="6886574" cy="2933699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47087" y="1642872"/>
            <a:ext cx="3328415" cy="77723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948979" y="1700111"/>
            <a:ext cx="3121660" cy="6591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150" spc="-415"/>
              <a:t>CLO2:SAMPLING</a:t>
            </a:r>
            <a:endParaRPr sz="4150"/>
          </a:p>
        </p:txBody>
      </p:sp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pc="80"/>
              <a:t>P</a:t>
            </a:r>
            <a:r>
              <a:rPr dirty="0" spc="285"/>
              <a:t> </a:t>
            </a:r>
            <a:r>
              <a:rPr dirty="0" spc="105"/>
              <a:t>A</a:t>
            </a:r>
            <a:r>
              <a:rPr dirty="0" spc="290"/>
              <a:t> </a:t>
            </a:r>
            <a:r>
              <a:rPr dirty="0" spc="50"/>
              <a:t>G</a:t>
            </a:r>
            <a:r>
              <a:rPr dirty="0" spc="290"/>
              <a:t> </a:t>
            </a:r>
            <a:r>
              <a:rPr dirty="0" spc="40"/>
              <a:t>E</a:t>
            </a:r>
          </a:p>
          <a:p>
            <a:pPr marL="12700">
              <a:lnSpc>
                <a:spcPct val="100000"/>
              </a:lnSpc>
              <a:spcBef>
                <a:spcPts val="234"/>
              </a:spcBef>
            </a:pPr>
            <a:r>
              <a:rPr dirty="0" spc="105"/>
              <a:t>0</a:t>
            </a:r>
            <a:r>
              <a:rPr dirty="0" spc="260"/>
              <a:t> </a:t>
            </a:r>
            <a:fld id="{81D60167-4931-47E6-BA6A-407CBD079E47}" type="slidenum">
              <a:rPr dirty="0" spc="100"/>
              <a:t>6</a:t>
            </a:fld>
            <a:r>
              <a:rPr dirty="0" spc="260"/>
              <a:t> </a:t>
            </a:r>
            <a:r>
              <a:rPr dirty="0" spc="100"/>
              <a:t>/</a:t>
            </a:r>
            <a:r>
              <a:rPr dirty="0" spc="260"/>
              <a:t> </a:t>
            </a:r>
            <a:r>
              <a:rPr dirty="0"/>
              <a:t>1</a:t>
            </a:r>
            <a:r>
              <a:rPr dirty="0" spc="265"/>
              <a:t> </a:t>
            </a:r>
            <a:r>
              <a:rPr dirty="0" spc="-50"/>
              <a:t>5</a:t>
            </a:r>
          </a:p>
        </p:txBody>
      </p:sp>
      <p:sp>
        <p:nvSpPr>
          <p:cNvPr id="10" name="object 10" descr=""/>
          <p:cNvSpPr txBox="1"/>
          <p:nvPr/>
        </p:nvSpPr>
        <p:spPr>
          <a:xfrm>
            <a:off x="10480426" y="484537"/>
            <a:ext cx="679132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85">
                <a:solidFill>
                  <a:srgbClr val="FFFFFF"/>
                </a:solidFill>
                <a:latin typeface="Verdana"/>
                <a:cs typeface="Verdana"/>
              </a:rPr>
              <a:t>Random</a:t>
            </a:r>
            <a:r>
              <a:rPr dirty="0" sz="3400" spc="-3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00" spc="-114">
                <a:solidFill>
                  <a:srgbClr val="FFFFFF"/>
                </a:solidFill>
                <a:latin typeface="Verdana"/>
                <a:cs typeface="Verdana"/>
              </a:rPr>
              <a:t>Sampling</a:t>
            </a:r>
            <a:r>
              <a:rPr dirty="0" sz="3400" spc="-3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00" spc="-204">
                <a:solidFill>
                  <a:srgbClr val="FFFFFF"/>
                </a:solidFill>
                <a:latin typeface="Verdana"/>
                <a:cs typeface="Verdana"/>
              </a:rPr>
              <a:t>(150</a:t>
            </a:r>
            <a:r>
              <a:rPr dirty="0" sz="3400" spc="-3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00" spc="-85">
                <a:solidFill>
                  <a:srgbClr val="FFFFFF"/>
                </a:solidFill>
                <a:latin typeface="Verdana"/>
                <a:cs typeface="Verdana"/>
              </a:rPr>
              <a:t>samples)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0699948" y="7675122"/>
            <a:ext cx="4291965" cy="5530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450" spc="70">
                <a:solidFill>
                  <a:srgbClr val="FFFFFF"/>
                </a:solidFill>
                <a:latin typeface="Trebuchet MS"/>
                <a:cs typeface="Trebuchet MS"/>
              </a:rPr>
              <a:t>Systematic</a:t>
            </a:r>
            <a:r>
              <a:rPr dirty="0" sz="345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50" spc="135">
                <a:solidFill>
                  <a:srgbClr val="FFFFFF"/>
                </a:solidFill>
                <a:latin typeface="Trebuchet MS"/>
                <a:cs typeface="Trebuchet MS"/>
              </a:rPr>
              <a:t>Sampling</a:t>
            </a:r>
            <a:endParaRPr sz="34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7450165" y="9633818"/>
            <a:ext cx="445770" cy="445770"/>
          </a:xfrm>
          <a:custGeom>
            <a:avLst/>
            <a:gdLst/>
            <a:ahLst/>
            <a:cxnLst/>
            <a:rect l="l" t="t" r="r" b="b"/>
            <a:pathLst>
              <a:path w="445769" h="445770">
                <a:moveTo>
                  <a:pt x="222713" y="445405"/>
                </a:moveTo>
                <a:lnTo>
                  <a:pt x="177434" y="440841"/>
                </a:lnTo>
                <a:lnTo>
                  <a:pt x="177702" y="440841"/>
                </a:lnTo>
                <a:lnTo>
                  <a:pt x="135910" y="427842"/>
                </a:lnTo>
                <a:lnTo>
                  <a:pt x="98107" y="407300"/>
                </a:lnTo>
                <a:lnTo>
                  <a:pt x="65813" y="380659"/>
                </a:lnTo>
                <a:lnTo>
                  <a:pt x="39759" y="349311"/>
                </a:lnTo>
                <a:lnTo>
                  <a:pt x="17485" y="309345"/>
                </a:lnTo>
                <a:lnTo>
                  <a:pt x="4518" y="267557"/>
                </a:lnTo>
                <a:lnTo>
                  <a:pt x="0" y="222689"/>
                </a:lnTo>
                <a:lnTo>
                  <a:pt x="4527" y="177809"/>
                </a:lnTo>
                <a:lnTo>
                  <a:pt x="17503" y="136008"/>
                </a:lnTo>
                <a:lnTo>
                  <a:pt x="38035" y="98181"/>
                </a:lnTo>
                <a:lnTo>
                  <a:pt x="65228" y="65223"/>
                </a:lnTo>
                <a:lnTo>
                  <a:pt x="98187" y="38031"/>
                </a:lnTo>
                <a:lnTo>
                  <a:pt x="136018" y="17499"/>
                </a:lnTo>
                <a:lnTo>
                  <a:pt x="177825" y="4524"/>
                </a:lnTo>
                <a:lnTo>
                  <a:pt x="222713" y="0"/>
                </a:lnTo>
                <a:lnTo>
                  <a:pt x="267594" y="4524"/>
                </a:lnTo>
                <a:lnTo>
                  <a:pt x="309398" y="17499"/>
                </a:lnTo>
                <a:lnTo>
                  <a:pt x="314517" y="20278"/>
                </a:lnTo>
                <a:lnTo>
                  <a:pt x="222713" y="20278"/>
                </a:lnTo>
                <a:lnTo>
                  <a:pt x="176299" y="25623"/>
                </a:lnTo>
                <a:lnTo>
                  <a:pt x="133690" y="40850"/>
                </a:lnTo>
                <a:lnTo>
                  <a:pt x="96102" y="64744"/>
                </a:lnTo>
                <a:lnTo>
                  <a:pt x="64751" y="96089"/>
                </a:lnTo>
                <a:lnTo>
                  <a:pt x="40853" y="133672"/>
                </a:lnTo>
                <a:lnTo>
                  <a:pt x="25622" y="176276"/>
                </a:lnTo>
                <a:lnTo>
                  <a:pt x="20275" y="222689"/>
                </a:lnTo>
                <a:lnTo>
                  <a:pt x="25622" y="269111"/>
                </a:lnTo>
                <a:lnTo>
                  <a:pt x="40853" y="311723"/>
                </a:lnTo>
                <a:lnTo>
                  <a:pt x="64751" y="349311"/>
                </a:lnTo>
                <a:lnTo>
                  <a:pt x="96102" y="380659"/>
                </a:lnTo>
                <a:lnTo>
                  <a:pt x="133690" y="404554"/>
                </a:lnTo>
                <a:lnTo>
                  <a:pt x="176299" y="419781"/>
                </a:lnTo>
                <a:lnTo>
                  <a:pt x="222713" y="425127"/>
                </a:lnTo>
                <a:lnTo>
                  <a:pt x="314355" y="425127"/>
                </a:lnTo>
                <a:lnTo>
                  <a:pt x="309357" y="427842"/>
                </a:lnTo>
                <a:lnTo>
                  <a:pt x="267573" y="440841"/>
                </a:lnTo>
                <a:lnTo>
                  <a:pt x="222713" y="445405"/>
                </a:lnTo>
                <a:close/>
              </a:path>
              <a:path w="445769" h="445770">
                <a:moveTo>
                  <a:pt x="314355" y="425127"/>
                </a:moveTo>
                <a:lnTo>
                  <a:pt x="222713" y="425127"/>
                </a:lnTo>
                <a:lnTo>
                  <a:pt x="269127" y="419781"/>
                </a:lnTo>
                <a:lnTo>
                  <a:pt x="311736" y="404554"/>
                </a:lnTo>
                <a:lnTo>
                  <a:pt x="349323" y="380659"/>
                </a:lnTo>
                <a:lnTo>
                  <a:pt x="380674" y="349311"/>
                </a:lnTo>
                <a:lnTo>
                  <a:pt x="404573" y="311723"/>
                </a:lnTo>
                <a:lnTo>
                  <a:pt x="419804" y="269111"/>
                </a:lnTo>
                <a:lnTo>
                  <a:pt x="425151" y="222689"/>
                </a:lnTo>
                <a:lnTo>
                  <a:pt x="419751" y="176276"/>
                </a:lnTo>
                <a:lnTo>
                  <a:pt x="404480" y="133672"/>
                </a:lnTo>
                <a:lnTo>
                  <a:pt x="381898" y="98181"/>
                </a:lnTo>
                <a:lnTo>
                  <a:pt x="349679" y="65223"/>
                </a:lnTo>
                <a:lnTo>
                  <a:pt x="311535" y="40850"/>
                </a:lnTo>
                <a:lnTo>
                  <a:pt x="269003" y="25623"/>
                </a:lnTo>
                <a:lnTo>
                  <a:pt x="268793" y="25623"/>
                </a:lnTo>
                <a:lnTo>
                  <a:pt x="222713" y="20278"/>
                </a:lnTo>
                <a:lnTo>
                  <a:pt x="314517" y="20278"/>
                </a:lnTo>
                <a:lnTo>
                  <a:pt x="347229" y="38031"/>
                </a:lnTo>
                <a:lnTo>
                  <a:pt x="380192" y="65223"/>
                </a:lnTo>
                <a:lnTo>
                  <a:pt x="407389" y="98181"/>
                </a:lnTo>
                <a:lnTo>
                  <a:pt x="427925" y="136008"/>
                </a:lnTo>
                <a:lnTo>
                  <a:pt x="440903" y="177809"/>
                </a:lnTo>
                <a:lnTo>
                  <a:pt x="445429" y="222689"/>
                </a:lnTo>
                <a:lnTo>
                  <a:pt x="440863" y="267557"/>
                </a:lnTo>
                <a:lnTo>
                  <a:pt x="427862" y="309345"/>
                </a:lnTo>
                <a:lnTo>
                  <a:pt x="407317" y="347159"/>
                </a:lnTo>
                <a:lnTo>
                  <a:pt x="380122" y="380108"/>
                </a:lnTo>
                <a:lnTo>
                  <a:pt x="347171" y="407300"/>
                </a:lnTo>
                <a:lnTo>
                  <a:pt x="314355" y="425127"/>
                </a:lnTo>
                <a:close/>
              </a:path>
              <a:path w="445769" h="445770">
                <a:moveTo>
                  <a:pt x="243440" y="352965"/>
                </a:moveTo>
                <a:lnTo>
                  <a:pt x="194170" y="352965"/>
                </a:lnTo>
                <a:lnTo>
                  <a:pt x="307944" y="238584"/>
                </a:lnTo>
                <a:lnTo>
                  <a:pt x="105744" y="238584"/>
                </a:lnTo>
                <a:lnTo>
                  <a:pt x="105744" y="198028"/>
                </a:lnTo>
                <a:lnTo>
                  <a:pt x="301871" y="198028"/>
                </a:lnTo>
                <a:lnTo>
                  <a:pt x="188256" y="84201"/>
                </a:lnTo>
                <a:lnTo>
                  <a:pt x="237341" y="84201"/>
                </a:lnTo>
                <a:lnTo>
                  <a:pt x="374508" y="221369"/>
                </a:lnTo>
                <a:lnTo>
                  <a:pt x="243440" y="3529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3030" y="1028700"/>
            <a:ext cx="8480762" cy="842377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03316" y="992019"/>
            <a:ext cx="8480743" cy="8460451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33566" y="1189228"/>
            <a:ext cx="5753099" cy="366712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33566" y="5143500"/>
            <a:ext cx="5848349" cy="378142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066239" y="1189228"/>
            <a:ext cx="5972174" cy="387667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69717" y="5473278"/>
            <a:ext cx="7400924" cy="3752849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251447" y="73152"/>
            <a:ext cx="5919215" cy="105765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2178" rIns="0" bIns="0" rtlCol="0" vert="horz">
            <a:spAutoFit/>
          </a:bodyPr>
          <a:lstStyle/>
          <a:p>
            <a:pPr marL="3347720">
              <a:lnSpc>
                <a:spcPct val="100000"/>
              </a:lnSpc>
              <a:spcBef>
                <a:spcPts val="100"/>
              </a:spcBef>
            </a:pPr>
            <a:r>
              <a:rPr dirty="0" sz="5650" spc="-630"/>
              <a:t>CLO2:VISUALIZATIONS</a:t>
            </a:r>
            <a:endParaRPr sz="5650"/>
          </a:p>
        </p:txBody>
      </p:sp>
      <p:sp>
        <p:nvSpPr>
          <p:cNvPr id="11" name="object 11" descr=""/>
          <p:cNvSpPr txBox="1"/>
          <p:nvPr/>
        </p:nvSpPr>
        <p:spPr>
          <a:xfrm>
            <a:off x="817763" y="9650827"/>
            <a:ext cx="756920" cy="40449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150" spc="8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150" spc="2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50" spc="10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150" spc="2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50" spc="5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1150" spc="2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50" spc="4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11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34"/>
              </a:spcBef>
            </a:pPr>
            <a:r>
              <a:rPr dirty="0" sz="1150" spc="105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dirty="0" sz="1150" spc="2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fld id="{81D60167-4931-47E6-BA6A-407CBD079E47}" type="slidenum">
              <a:rPr dirty="0" sz="1150" spc="90">
                <a:solidFill>
                  <a:srgbClr val="FFFFFF"/>
                </a:solidFill>
                <a:latin typeface="Trebuchet MS"/>
                <a:cs typeface="Trebuchet MS"/>
              </a:rPr>
              <a:t>8</a:t>
            </a:fld>
            <a:r>
              <a:rPr dirty="0" sz="1150" spc="2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50" spc="10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dirty="0" sz="1150" spc="2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5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dirty="0" sz="1150" spc="2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50" spc="-5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1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7450165" y="9633818"/>
            <a:ext cx="445770" cy="445770"/>
          </a:xfrm>
          <a:custGeom>
            <a:avLst/>
            <a:gdLst/>
            <a:ahLst/>
            <a:cxnLst/>
            <a:rect l="l" t="t" r="r" b="b"/>
            <a:pathLst>
              <a:path w="445769" h="445770">
                <a:moveTo>
                  <a:pt x="222713" y="445405"/>
                </a:moveTo>
                <a:lnTo>
                  <a:pt x="177434" y="440841"/>
                </a:lnTo>
                <a:lnTo>
                  <a:pt x="177702" y="440841"/>
                </a:lnTo>
                <a:lnTo>
                  <a:pt x="135910" y="427842"/>
                </a:lnTo>
                <a:lnTo>
                  <a:pt x="98107" y="407300"/>
                </a:lnTo>
                <a:lnTo>
                  <a:pt x="65813" y="380659"/>
                </a:lnTo>
                <a:lnTo>
                  <a:pt x="39759" y="349311"/>
                </a:lnTo>
                <a:lnTo>
                  <a:pt x="17485" y="309345"/>
                </a:lnTo>
                <a:lnTo>
                  <a:pt x="4518" y="267557"/>
                </a:lnTo>
                <a:lnTo>
                  <a:pt x="0" y="222689"/>
                </a:lnTo>
                <a:lnTo>
                  <a:pt x="4527" y="177809"/>
                </a:lnTo>
                <a:lnTo>
                  <a:pt x="17503" y="136008"/>
                </a:lnTo>
                <a:lnTo>
                  <a:pt x="38035" y="98181"/>
                </a:lnTo>
                <a:lnTo>
                  <a:pt x="65228" y="65223"/>
                </a:lnTo>
                <a:lnTo>
                  <a:pt x="98187" y="38031"/>
                </a:lnTo>
                <a:lnTo>
                  <a:pt x="136018" y="17499"/>
                </a:lnTo>
                <a:lnTo>
                  <a:pt x="177825" y="4524"/>
                </a:lnTo>
                <a:lnTo>
                  <a:pt x="222713" y="0"/>
                </a:lnTo>
                <a:lnTo>
                  <a:pt x="267594" y="4524"/>
                </a:lnTo>
                <a:lnTo>
                  <a:pt x="309398" y="17499"/>
                </a:lnTo>
                <a:lnTo>
                  <a:pt x="314517" y="20278"/>
                </a:lnTo>
                <a:lnTo>
                  <a:pt x="222713" y="20278"/>
                </a:lnTo>
                <a:lnTo>
                  <a:pt x="176299" y="25623"/>
                </a:lnTo>
                <a:lnTo>
                  <a:pt x="133690" y="40850"/>
                </a:lnTo>
                <a:lnTo>
                  <a:pt x="96102" y="64744"/>
                </a:lnTo>
                <a:lnTo>
                  <a:pt x="64751" y="96089"/>
                </a:lnTo>
                <a:lnTo>
                  <a:pt x="40853" y="133672"/>
                </a:lnTo>
                <a:lnTo>
                  <a:pt x="25622" y="176276"/>
                </a:lnTo>
                <a:lnTo>
                  <a:pt x="20275" y="222689"/>
                </a:lnTo>
                <a:lnTo>
                  <a:pt x="25622" y="269111"/>
                </a:lnTo>
                <a:lnTo>
                  <a:pt x="40853" y="311723"/>
                </a:lnTo>
                <a:lnTo>
                  <a:pt x="64751" y="349311"/>
                </a:lnTo>
                <a:lnTo>
                  <a:pt x="96102" y="380659"/>
                </a:lnTo>
                <a:lnTo>
                  <a:pt x="133690" y="404554"/>
                </a:lnTo>
                <a:lnTo>
                  <a:pt x="176299" y="419781"/>
                </a:lnTo>
                <a:lnTo>
                  <a:pt x="222713" y="425127"/>
                </a:lnTo>
                <a:lnTo>
                  <a:pt x="314355" y="425127"/>
                </a:lnTo>
                <a:lnTo>
                  <a:pt x="309357" y="427842"/>
                </a:lnTo>
                <a:lnTo>
                  <a:pt x="267573" y="440841"/>
                </a:lnTo>
                <a:lnTo>
                  <a:pt x="222713" y="445405"/>
                </a:lnTo>
                <a:close/>
              </a:path>
              <a:path w="445769" h="445770">
                <a:moveTo>
                  <a:pt x="314355" y="425127"/>
                </a:moveTo>
                <a:lnTo>
                  <a:pt x="222713" y="425127"/>
                </a:lnTo>
                <a:lnTo>
                  <a:pt x="269127" y="419781"/>
                </a:lnTo>
                <a:lnTo>
                  <a:pt x="311736" y="404554"/>
                </a:lnTo>
                <a:lnTo>
                  <a:pt x="349323" y="380659"/>
                </a:lnTo>
                <a:lnTo>
                  <a:pt x="380674" y="349311"/>
                </a:lnTo>
                <a:lnTo>
                  <a:pt x="404573" y="311723"/>
                </a:lnTo>
                <a:lnTo>
                  <a:pt x="419804" y="269111"/>
                </a:lnTo>
                <a:lnTo>
                  <a:pt x="425151" y="222689"/>
                </a:lnTo>
                <a:lnTo>
                  <a:pt x="419751" y="176276"/>
                </a:lnTo>
                <a:lnTo>
                  <a:pt x="404480" y="133672"/>
                </a:lnTo>
                <a:lnTo>
                  <a:pt x="381898" y="98181"/>
                </a:lnTo>
                <a:lnTo>
                  <a:pt x="349679" y="65223"/>
                </a:lnTo>
                <a:lnTo>
                  <a:pt x="311535" y="40850"/>
                </a:lnTo>
                <a:lnTo>
                  <a:pt x="269003" y="25623"/>
                </a:lnTo>
                <a:lnTo>
                  <a:pt x="268793" y="25623"/>
                </a:lnTo>
                <a:lnTo>
                  <a:pt x="222713" y="20278"/>
                </a:lnTo>
                <a:lnTo>
                  <a:pt x="314517" y="20278"/>
                </a:lnTo>
                <a:lnTo>
                  <a:pt x="347229" y="38031"/>
                </a:lnTo>
                <a:lnTo>
                  <a:pt x="380192" y="65223"/>
                </a:lnTo>
                <a:lnTo>
                  <a:pt x="407389" y="98181"/>
                </a:lnTo>
                <a:lnTo>
                  <a:pt x="427925" y="136008"/>
                </a:lnTo>
                <a:lnTo>
                  <a:pt x="440903" y="177809"/>
                </a:lnTo>
                <a:lnTo>
                  <a:pt x="445429" y="222689"/>
                </a:lnTo>
                <a:lnTo>
                  <a:pt x="440863" y="267557"/>
                </a:lnTo>
                <a:lnTo>
                  <a:pt x="427862" y="309345"/>
                </a:lnTo>
                <a:lnTo>
                  <a:pt x="407317" y="347159"/>
                </a:lnTo>
                <a:lnTo>
                  <a:pt x="380122" y="380108"/>
                </a:lnTo>
                <a:lnTo>
                  <a:pt x="347171" y="407300"/>
                </a:lnTo>
                <a:lnTo>
                  <a:pt x="314355" y="425127"/>
                </a:lnTo>
                <a:close/>
              </a:path>
              <a:path w="445769" h="445770">
                <a:moveTo>
                  <a:pt x="243440" y="352965"/>
                </a:moveTo>
                <a:lnTo>
                  <a:pt x="194170" y="352965"/>
                </a:lnTo>
                <a:lnTo>
                  <a:pt x="307944" y="238584"/>
                </a:lnTo>
                <a:lnTo>
                  <a:pt x="105744" y="238584"/>
                </a:lnTo>
                <a:lnTo>
                  <a:pt x="105744" y="198028"/>
                </a:lnTo>
                <a:lnTo>
                  <a:pt x="301871" y="198028"/>
                </a:lnTo>
                <a:lnTo>
                  <a:pt x="188256" y="84201"/>
                </a:lnTo>
                <a:lnTo>
                  <a:pt x="237341" y="84201"/>
                </a:lnTo>
                <a:lnTo>
                  <a:pt x="374508" y="221369"/>
                </a:lnTo>
                <a:lnTo>
                  <a:pt x="243440" y="3529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6375" y="1210021"/>
            <a:ext cx="7916650" cy="822589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95747" y="3386463"/>
            <a:ext cx="9296399" cy="388619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3419" y="1848090"/>
            <a:ext cx="7543799" cy="659129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67983" y="70104"/>
            <a:ext cx="6327647" cy="105765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063875">
              <a:lnSpc>
                <a:spcPct val="100000"/>
              </a:lnSpc>
              <a:spcBef>
                <a:spcPts val="100"/>
              </a:spcBef>
            </a:pPr>
            <a:r>
              <a:rPr dirty="0" sz="5650" spc="-650"/>
              <a:t>CLO2:HYPOTHESIS</a:t>
            </a:r>
            <a:r>
              <a:rPr dirty="0" sz="5650" spc="-370"/>
              <a:t> </a:t>
            </a:r>
            <a:r>
              <a:rPr dirty="0" sz="5650" spc="-760"/>
              <a:t>TEST</a:t>
            </a:r>
            <a:endParaRPr sz="5650"/>
          </a:p>
        </p:txBody>
      </p:sp>
      <p:sp>
        <p:nvSpPr>
          <p:cNvPr id="8" name="object 8" descr=""/>
          <p:cNvSpPr txBox="1"/>
          <p:nvPr/>
        </p:nvSpPr>
        <p:spPr>
          <a:xfrm>
            <a:off x="817763" y="9650827"/>
            <a:ext cx="756920" cy="40449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150" spc="8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150" spc="2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50" spc="10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150" spc="2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50" spc="5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1150" spc="2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50" spc="4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11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34"/>
              </a:spcBef>
            </a:pPr>
            <a:r>
              <a:rPr dirty="0" sz="1150" spc="105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dirty="0" sz="1150" spc="2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fld id="{81D60167-4931-47E6-BA6A-407CBD079E47}" type="slidenum">
              <a:rPr dirty="0" sz="1150" spc="90">
                <a:solidFill>
                  <a:srgbClr val="FFFFFF"/>
                </a:solidFill>
                <a:latin typeface="Trebuchet MS"/>
                <a:cs typeface="Trebuchet MS"/>
              </a:rPr>
              <a:t>8</a:t>
            </a:fld>
            <a:r>
              <a:rPr dirty="0" sz="1150" spc="2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50" spc="10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dirty="0" sz="1150" spc="2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5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dirty="0" sz="1150" spc="2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50" spc="-5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1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Hamda abdulaziz</dc:creator>
  <cp:keywords>DAGlWYb0Uv4,BAEf8MyzdQU,0</cp:keywords>
  <dc:title>DATA SCIENCE</dc:title>
  <dcterms:created xsi:type="dcterms:W3CDTF">2025-11-19T03:14:01Z</dcterms:created>
  <dcterms:modified xsi:type="dcterms:W3CDTF">2025-11-19T03:14:01Z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2025-11-18T00:00:00Z</vt:filetime>
  </property>
  <property fmtid="{D5CDD505-2E9C-101B-9397-08002B2CF9AE}" pid="3" name="Creator">
    <vt:lpwstr>Canva</vt:lpwstr>
  </property>
  <property fmtid="{D5CDD505-2E9C-101B-9397-08002B2CF9AE}" pid="4" name="LastSaved">
    <vt:filetime>2025-11-19T00:00:00Z</vt:filetime>
  </property>
  <property fmtid="{D5CDD505-2E9C-101B-9397-08002B2CF9AE}" pid="5" name="Producer">
    <vt:lpwstr>Canva</vt:lpwstr>
  </property>
</Properties>
</file>